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594" r:id="rId3"/>
    <p:sldId id="587" r:id="rId4"/>
    <p:sldId id="588" r:id="rId5"/>
    <p:sldId id="589" r:id="rId6"/>
    <p:sldId id="590" r:id="rId7"/>
    <p:sldId id="591" r:id="rId8"/>
    <p:sldId id="592" r:id="rId9"/>
    <p:sldId id="593" r:id="rId10"/>
    <p:sldId id="53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0355"/>
    <a:srgbClr val="2153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AE6F58-A1C6-4FD7-9613-20ABF81868EC}" v="1525" dt="2022-08-26T01:32:44.7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6" autoAdjust="0"/>
    <p:restoredTop sz="94660"/>
  </p:normalViewPr>
  <p:slideViewPr>
    <p:cSldViewPr snapToGrid="0">
      <p:cViewPr varScale="1">
        <p:scale>
          <a:sx n="86" d="100"/>
          <a:sy n="86" d="100"/>
        </p:scale>
        <p:origin x="66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N Mei Yi [Harrisdale Senior High School]" userId="f9f029c9-d743-4d60-9f2c-e74bdec1ab07" providerId="ADAL" clId="{66E3E239-FA8D-40D6-BAE5-23DF937F4EDD}"/>
    <pc:docChg chg="undo custSel addSld delSld modSld">
      <pc:chgData name="TAN Mei Yi [Harrisdale Senior High School]" userId="f9f029c9-d743-4d60-9f2c-e74bdec1ab07" providerId="ADAL" clId="{66E3E239-FA8D-40D6-BAE5-23DF937F4EDD}" dt="2022-08-24T06:25:14.628" v="3292"/>
      <pc:docMkLst>
        <pc:docMk/>
      </pc:docMkLst>
      <pc:sldChg chg="modSp mod">
        <pc:chgData name="TAN Mei Yi [Harrisdale Senior High School]" userId="f9f029c9-d743-4d60-9f2c-e74bdec1ab07" providerId="ADAL" clId="{66E3E239-FA8D-40D6-BAE5-23DF937F4EDD}" dt="2022-08-24T00:50:03.201" v="33" actId="20577"/>
        <pc:sldMkLst>
          <pc:docMk/>
          <pc:sldMk cId="4069388361" sldId="257"/>
        </pc:sldMkLst>
        <pc:spChg chg="mod">
          <ac:chgData name="TAN Mei Yi [Harrisdale Senior High School]" userId="f9f029c9-d743-4d60-9f2c-e74bdec1ab07" providerId="ADAL" clId="{66E3E239-FA8D-40D6-BAE5-23DF937F4EDD}" dt="2022-08-24T00:50:03.201" v="33" actId="20577"/>
          <ac:spMkLst>
            <pc:docMk/>
            <pc:sldMk cId="4069388361" sldId="257"/>
            <ac:spMk id="3" creationId="{C1EC27EF-A28E-4528-B10F-73C539F254CD}"/>
          </ac:spMkLst>
        </pc:spChg>
      </pc:sldChg>
      <pc:sldChg chg="modSp add del mod">
        <pc:chgData name="TAN Mei Yi [Harrisdale Senior High School]" userId="f9f029c9-d743-4d60-9f2c-e74bdec1ab07" providerId="ADAL" clId="{66E3E239-FA8D-40D6-BAE5-23DF937F4EDD}" dt="2022-08-24T02:52:31.708" v="1460" actId="20577"/>
        <pc:sldMkLst>
          <pc:docMk/>
          <pc:sldMk cId="3900911170" sldId="539"/>
        </pc:sldMkLst>
        <pc:spChg chg="mod">
          <ac:chgData name="TAN Mei Yi [Harrisdale Senior High School]" userId="f9f029c9-d743-4d60-9f2c-e74bdec1ab07" providerId="ADAL" clId="{66E3E239-FA8D-40D6-BAE5-23DF937F4EDD}" dt="2022-08-24T02:52:31.708" v="1460" actId="20577"/>
          <ac:spMkLst>
            <pc:docMk/>
            <pc:sldMk cId="3900911170" sldId="539"/>
            <ac:spMk id="5" creationId="{00000000-0000-0000-0000-000000000000}"/>
          </ac:spMkLst>
        </pc:spChg>
      </pc:sldChg>
      <pc:sldChg chg="addSp delSp modSp mod delAnim modAnim">
        <pc:chgData name="TAN Mei Yi [Harrisdale Senior High School]" userId="f9f029c9-d743-4d60-9f2c-e74bdec1ab07" providerId="ADAL" clId="{66E3E239-FA8D-40D6-BAE5-23DF937F4EDD}" dt="2022-08-24T03:11:26.981" v="1765" actId="1076"/>
        <pc:sldMkLst>
          <pc:docMk/>
          <pc:sldMk cId="587382995" sldId="587"/>
        </pc:sldMkLst>
        <pc:spChg chg="mod">
          <ac:chgData name="TAN Mei Yi [Harrisdale Senior High School]" userId="f9f029c9-d743-4d60-9f2c-e74bdec1ab07" providerId="ADAL" clId="{66E3E239-FA8D-40D6-BAE5-23DF937F4EDD}" dt="2022-08-24T03:09:49.729" v="1699" actId="20577"/>
          <ac:spMkLst>
            <pc:docMk/>
            <pc:sldMk cId="587382995" sldId="587"/>
            <ac:spMk id="4" creationId="{00000000-0000-0000-0000-000000000000}"/>
          </ac:spMkLst>
        </pc:spChg>
        <pc:spChg chg="del mod">
          <ac:chgData name="TAN Mei Yi [Harrisdale Senior High School]" userId="f9f029c9-d743-4d60-9f2c-e74bdec1ab07" providerId="ADAL" clId="{66E3E239-FA8D-40D6-BAE5-23DF937F4EDD}" dt="2022-08-24T03:06:31.927" v="1604" actId="478"/>
          <ac:spMkLst>
            <pc:docMk/>
            <pc:sldMk cId="587382995" sldId="587"/>
            <ac:spMk id="5" creationId="{B1B17EE4-1105-BE71-089A-27895958BC78}"/>
          </ac:spMkLst>
        </pc:spChg>
        <pc:spChg chg="del mod">
          <ac:chgData name="TAN Mei Yi [Harrisdale Senior High School]" userId="f9f029c9-d743-4d60-9f2c-e74bdec1ab07" providerId="ADAL" clId="{66E3E239-FA8D-40D6-BAE5-23DF937F4EDD}" dt="2022-08-24T03:06:31.927" v="1604" actId="478"/>
          <ac:spMkLst>
            <pc:docMk/>
            <pc:sldMk cId="587382995" sldId="587"/>
            <ac:spMk id="6" creationId="{E1240118-13BA-9224-F3AF-4963ABDDB617}"/>
          </ac:spMkLst>
        </pc:spChg>
        <pc:spChg chg="del mod">
          <ac:chgData name="TAN Mei Yi [Harrisdale Senior High School]" userId="f9f029c9-d743-4d60-9f2c-e74bdec1ab07" providerId="ADAL" clId="{66E3E239-FA8D-40D6-BAE5-23DF937F4EDD}" dt="2022-08-24T03:06:31.927" v="1604" actId="478"/>
          <ac:spMkLst>
            <pc:docMk/>
            <pc:sldMk cId="587382995" sldId="587"/>
            <ac:spMk id="7" creationId="{085B5A4A-6172-7D71-1DF5-12DEBCC32857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06:43.759" v="1610" actId="1076"/>
          <ac:spMkLst>
            <pc:docMk/>
            <pc:sldMk cId="587382995" sldId="587"/>
            <ac:spMk id="11" creationId="{8994D8A7-63C8-0209-FD84-2192A4B8ABEC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07:33.754" v="1634" actId="1076"/>
          <ac:spMkLst>
            <pc:docMk/>
            <pc:sldMk cId="587382995" sldId="587"/>
            <ac:spMk id="12" creationId="{03DABAC0-3C63-66DA-7713-9662F40BA932}"/>
          </ac:spMkLst>
        </pc:spChg>
        <pc:spChg chg="del">
          <ac:chgData name="TAN Mei Yi [Harrisdale Senior High School]" userId="f9f029c9-d743-4d60-9f2c-e74bdec1ab07" providerId="ADAL" clId="{66E3E239-FA8D-40D6-BAE5-23DF937F4EDD}" dt="2022-08-24T02:52:04.703" v="1454" actId="478"/>
          <ac:spMkLst>
            <pc:docMk/>
            <pc:sldMk cId="587382995" sldId="587"/>
            <ac:spMk id="13" creationId="{69BD5BBA-152B-231F-A412-D6268C7A0924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08:03.287" v="1670" actId="1076"/>
          <ac:spMkLst>
            <pc:docMk/>
            <pc:sldMk cId="587382995" sldId="587"/>
            <ac:spMk id="14" creationId="{4A76AD83-EF10-2A02-D8C4-736B7955F2E6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0:11.140" v="1711"/>
          <ac:spMkLst>
            <pc:docMk/>
            <pc:sldMk cId="587382995" sldId="587"/>
            <ac:spMk id="24" creationId="{79EC8ABD-9521-0A6F-73BE-FC69DFA31FAA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0:21.562" v="1714" actId="20577"/>
          <ac:spMkLst>
            <pc:docMk/>
            <pc:sldMk cId="587382995" sldId="587"/>
            <ac:spMk id="25" creationId="{54709592-2587-8B70-BAEB-F37C1CA98415}"/>
          </ac:spMkLst>
        </pc:spChg>
        <pc:spChg chg="del">
          <ac:chgData name="TAN Mei Yi [Harrisdale Senior High School]" userId="f9f029c9-d743-4d60-9f2c-e74bdec1ab07" providerId="ADAL" clId="{66E3E239-FA8D-40D6-BAE5-23DF937F4EDD}" dt="2022-08-24T02:52:04.703" v="1454" actId="478"/>
          <ac:spMkLst>
            <pc:docMk/>
            <pc:sldMk cId="587382995" sldId="587"/>
            <ac:spMk id="39" creationId="{670B16B1-30AB-97EA-DA81-D8652D8811ED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0:48.593" v="1742" actId="20577"/>
          <ac:spMkLst>
            <pc:docMk/>
            <pc:sldMk cId="587382995" sldId="587"/>
            <ac:spMk id="67" creationId="{226880EA-07BB-4714-7E61-16797715FBAF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1:26.981" v="1765" actId="1076"/>
          <ac:spMkLst>
            <pc:docMk/>
            <pc:sldMk cId="587382995" sldId="587"/>
            <ac:spMk id="68" creationId="{B8A2736E-D005-CB26-1536-411C665C9F98}"/>
          </ac:spMkLst>
        </pc:spChg>
        <pc:grpChg chg="del">
          <ac:chgData name="TAN Mei Yi [Harrisdale Senior High School]" userId="f9f029c9-d743-4d60-9f2c-e74bdec1ab07" providerId="ADAL" clId="{66E3E239-FA8D-40D6-BAE5-23DF937F4EDD}" dt="2022-08-24T02:52:04.703" v="1454" actId="478"/>
          <ac:grpSpMkLst>
            <pc:docMk/>
            <pc:sldMk cId="587382995" sldId="587"/>
            <ac:grpSpMk id="26" creationId="{3F4DD1A2-F80A-0AAB-EB3B-650ED5F0AD17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52:04.703" v="1454" actId="478"/>
          <ac:grpSpMkLst>
            <pc:docMk/>
            <pc:sldMk cId="587382995" sldId="587"/>
            <ac:grpSpMk id="27" creationId="{AC1B2A65-1C39-8D1E-0336-E2457CC8B190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52:04.703" v="1454" actId="478"/>
          <ac:grpSpMkLst>
            <pc:docMk/>
            <pc:sldMk cId="587382995" sldId="587"/>
            <ac:grpSpMk id="37" creationId="{3E768909-5E63-6F26-5272-B73DCB85009F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52:04.703" v="1454" actId="478"/>
          <ac:grpSpMkLst>
            <pc:docMk/>
            <pc:sldMk cId="587382995" sldId="587"/>
            <ac:grpSpMk id="38" creationId="{FECB309C-4437-795E-D53A-F7C29DB36009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52:04.703" v="1454" actId="478"/>
          <ac:grpSpMkLst>
            <pc:docMk/>
            <pc:sldMk cId="587382995" sldId="587"/>
            <ac:grpSpMk id="46" creationId="{E4B373C0-E0C2-78F6-F6BA-EF60EFB4F1EE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52:04.703" v="1454" actId="478"/>
          <ac:grpSpMkLst>
            <pc:docMk/>
            <pc:sldMk cId="587382995" sldId="587"/>
            <ac:grpSpMk id="50" creationId="{D67FFDD1-3806-82F4-28A1-31A014462D70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52:04.703" v="1454" actId="478"/>
          <ac:grpSpMkLst>
            <pc:docMk/>
            <pc:sldMk cId="587382995" sldId="587"/>
            <ac:grpSpMk id="54" creationId="{728A4F20-2F76-FD40-FE1B-37DE4BB28FD6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52:04.703" v="1454" actId="478"/>
          <ac:grpSpMkLst>
            <pc:docMk/>
            <pc:sldMk cId="587382995" sldId="587"/>
            <ac:grpSpMk id="59" creationId="{710FEEA5-75BD-6B90-4DD2-8B9A9322DCB4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52:04.703" v="1454" actId="478"/>
          <ac:grpSpMkLst>
            <pc:docMk/>
            <pc:sldMk cId="587382995" sldId="587"/>
            <ac:grpSpMk id="65" creationId="{2E8702C0-C6CF-8F73-8ED1-3EC77634F11F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52:04.703" v="1454" actId="478"/>
          <ac:grpSpMkLst>
            <pc:docMk/>
            <pc:sldMk cId="587382995" sldId="587"/>
            <ac:grpSpMk id="66" creationId="{DC622D8D-8EC9-F4D3-F4B4-CC751EF8A57F}"/>
          </ac:grpSpMkLst>
        </pc:grpChg>
        <pc:picChg chg="add del">
          <ac:chgData name="TAN Mei Yi [Harrisdale Senior High School]" userId="f9f029c9-d743-4d60-9f2c-e74bdec1ab07" providerId="ADAL" clId="{66E3E239-FA8D-40D6-BAE5-23DF937F4EDD}" dt="2022-08-24T02:53:46.811" v="1470" actId="478"/>
          <ac:picMkLst>
            <pc:docMk/>
            <pc:sldMk cId="587382995" sldId="587"/>
            <ac:picMk id="3" creationId="{4BFCAFB2-08E5-6964-0D91-1A0EC16C283B}"/>
          </ac:picMkLst>
        </pc:picChg>
        <pc:picChg chg="add del mod">
          <ac:chgData name="TAN Mei Yi [Harrisdale Senior High School]" userId="f9f029c9-d743-4d60-9f2c-e74bdec1ab07" providerId="ADAL" clId="{66E3E239-FA8D-40D6-BAE5-23DF937F4EDD}" dt="2022-08-24T03:06:55.395" v="1616" actId="478"/>
          <ac:picMkLst>
            <pc:docMk/>
            <pc:sldMk cId="587382995" sldId="587"/>
            <ac:picMk id="10" creationId="{780E1851-AAA9-7C85-73E1-BFD72676EDB6}"/>
          </ac:picMkLst>
        </pc:picChg>
        <pc:picChg chg="del">
          <ac:chgData name="TAN Mei Yi [Harrisdale Senior High School]" userId="f9f029c9-d743-4d60-9f2c-e74bdec1ab07" providerId="ADAL" clId="{66E3E239-FA8D-40D6-BAE5-23DF937F4EDD}" dt="2022-08-24T02:52:04.703" v="1454" actId="478"/>
          <ac:picMkLst>
            <pc:docMk/>
            <pc:sldMk cId="587382995" sldId="587"/>
            <ac:picMk id="15" creationId="{7A84EE60-5EC3-714A-265C-A48212FDCA34}"/>
          </ac:picMkLst>
        </pc:picChg>
        <pc:inkChg chg="del">
          <ac:chgData name="TAN Mei Yi [Harrisdale Senior High School]" userId="f9f029c9-d743-4d60-9f2c-e74bdec1ab07" providerId="ADAL" clId="{66E3E239-FA8D-40D6-BAE5-23DF937F4EDD}" dt="2022-08-24T02:52:04.703" v="1454" actId="478"/>
          <ac:inkMkLst>
            <pc:docMk/>
            <pc:sldMk cId="587382995" sldId="587"/>
            <ac:inkMk id="60" creationId="{61E807FB-5F26-1280-C6ED-FB315D770793}"/>
          </ac:inkMkLst>
        </pc:inkChg>
      </pc:sldChg>
      <pc:sldChg chg="del">
        <pc:chgData name="TAN Mei Yi [Harrisdale Senior High School]" userId="f9f029c9-d743-4d60-9f2c-e74bdec1ab07" providerId="ADAL" clId="{66E3E239-FA8D-40D6-BAE5-23DF937F4EDD}" dt="2022-08-24T02:52:26.199" v="1456" actId="47"/>
        <pc:sldMkLst>
          <pc:docMk/>
          <pc:sldMk cId="3312648357" sldId="632"/>
        </pc:sldMkLst>
      </pc:sldChg>
      <pc:sldChg chg="del">
        <pc:chgData name="TAN Mei Yi [Harrisdale Senior High School]" userId="f9f029c9-d743-4d60-9f2c-e74bdec1ab07" providerId="ADAL" clId="{66E3E239-FA8D-40D6-BAE5-23DF937F4EDD}" dt="2022-08-24T02:52:26.199" v="1456" actId="47"/>
        <pc:sldMkLst>
          <pc:docMk/>
          <pc:sldMk cId="1062856563" sldId="663"/>
        </pc:sldMkLst>
      </pc:sldChg>
      <pc:sldChg chg="del">
        <pc:chgData name="TAN Mei Yi [Harrisdale Senior High School]" userId="f9f029c9-d743-4d60-9f2c-e74bdec1ab07" providerId="ADAL" clId="{66E3E239-FA8D-40D6-BAE5-23DF937F4EDD}" dt="2022-08-24T02:52:26.199" v="1456" actId="47"/>
        <pc:sldMkLst>
          <pc:docMk/>
          <pc:sldMk cId="3133783481" sldId="664"/>
        </pc:sldMkLst>
      </pc:sldChg>
      <pc:sldChg chg="del">
        <pc:chgData name="TAN Mei Yi [Harrisdale Senior High School]" userId="f9f029c9-d743-4d60-9f2c-e74bdec1ab07" providerId="ADAL" clId="{66E3E239-FA8D-40D6-BAE5-23DF937F4EDD}" dt="2022-08-24T02:52:26.199" v="1456" actId="47"/>
        <pc:sldMkLst>
          <pc:docMk/>
          <pc:sldMk cId="2445432049" sldId="665"/>
        </pc:sldMkLst>
      </pc:sldChg>
      <pc:sldChg chg="del">
        <pc:chgData name="TAN Mei Yi [Harrisdale Senior High School]" userId="f9f029c9-d743-4d60-9f2c-e74bdec1ab07" providerId="ADAL" clId="{66E3E239-FA8D-40D6-BAE5-23DF937F4EDD}" dt="2022-08-24T02:52:26.199" v="1456" actId="47"/>
        <pc:sldMkLst>
          <pc:docMk/>
          <pc:sldMk cId="179992667" sldId="666"/>
        </pc:sldMkLst>
      </pc:sldChg>
      <pc:sldChg chg="del">
        <pc:chgData name="TAN Mei Yi [Harrisdale Senior High School]" userId="f9f029c9-d743-4d60-9f2c-e74bdec1ab07" providerId="ADAL" clId="{66E3E239-FA8D-40D6-BAE5-23DF937F4EDD}" dt="2022-08-24T02:52:26.199" v="1456" actId="47"/>
        <pc:sldMkLst>
          <pc:docMk/>
          <pc:sldMk cId="1507587361" sldId="667"/>
        </pc:sldMkLst>
      </pc:sldChg>
      <pc:sldChg chg="del">
        <pc:chgData name="TAN Mei Yi [Harrisdale Senior High School]" userId="f9f029c9-d743-4d60-9f2c-e74bdec1ab07" providerId="ADAL" clId="{66E3E239-FA8D-40D6-BAE5-23DF937F4EDD}" dt="2022-08-24T02:52:26.199" v="1456" actId="47"/>
        <pc:sldMkLst>
          <pc:docMk/>
          <pc:sldMk cId="261203392" sldId="668"/>
        </pc:sldMkLst>
      </pc:sldChg>
      <pc:sldChg chg="del">
        <pc:chgData name="TAN Mei Yi [Harrisdale Senior High School]" userId="f9f029c9-d743-4d60-9f2c-e74bdec1ab07" providerId="ADAL" clId="{66E3E239-FA8D-40D6-BAE5-23DF937F4EDD}" dt="2022-08-24T02:52:26.199" v="1456" actId="47"/>
        <pc:sldMkLst>
          <pc:docMk/>
          <pc:sldMk cId="545894721" sldId="669"/>
        </pc:sldMkLst>
      </pc:sldChg>
      <pc:sldChg chg="del">
        <pc:chgData name="TAN Mei Yi [Harrisdale Senior High School]" userId="f9f029c9-d743-4d60-9f2c-e74bdec1ab07" providerId="ADAL" clId="{66E3E239-FA8D-40D6-BAE5-23DF937F4EDD}" dt="2022-08-24T02:52:26.199" v="1456" actId="47"/>
        <pc:sldMkLst>
          <pc:docMk/>
          <pc:sldMk cId="494565681" sldId="670"/>
        </pc:sldMkLst>
      </pc:sldChg>
      <pc:sldChg chg="addSp delSp modSp mod delAnim modAnim">
        <pc:chgData name="TAN Mei Yi [Harrisdale Senior High School]" userId="f9f029c9-d743-4d60-9f2c-e74bdec1ab07" providerId="ADAL" clId="{66E3E239-FA8D-40D6-BAE5-23DF937F4EDD}" dt="2022-08-24T01:29:27.639" v="937" actId="1076"/>
        <pc:sldMkLst>
          <pc:docMk/>
          <pc:sldMk cId="1196640818" sldId="671"/>
        </pc:sldMkLst>
        <pc:spChg chg="add mod">
          <ac:chgData name="TAN Mei Yi [Harrisdale Senior High School]" userId="f9f029c9-d743-4d60-9f2c-e74bdec1ab07" providerId="ADAL" clId="{66E3E239-FA8D-40D6-BAE5-23DF937F4EDD}" dt="2022-08-24T01:09:30.595" v="286" actId="1076"/>
          <ac:spMkLst>
            <pc:docMk/>
            <pc:sldMk cId="1196640818" sldId="671"/>
            <ac:spMk id="2" creationId="{BF8CD049-0A41-0499-81AB-95632F23A509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09:30.595" v="286" actId="1076"/>
          <ac:spMkLst>
            <pc:docMk/>
            <pc:sldMk cId="1196640818" sldId="671"/>
            <ac:spMk id="4" creationId="{408F28CA-7CE5-3ED1-C902-0EC0992F7BB2}"/>
          </ac:spMkLst>
        </pc:spChg>
        <pc:spChg chg="del">
          <ac:chgData name="TAN Mei Yi [Harrisdale Senior High School]" userId="f9f029c9-d743-4d60-9f2c-e74bdec1ab07" providerId="ADAL" clId="{66E3E239-FA8D-40D6-BAE5-23DF937F4EDD}" dt="2022-08-24T00:57:12.614" v="212" actId="478"/>
          <ac:spMkLst>
            <pc:docMk/>
            <pc:sldMk cId="1196640818" sldId="671"/>
            <ac:spMk id="7" creationId="{927A87C5-6F8D-489D-EF0A-C4D65A762A54}"/>
          </ac:spMkLst>
        </pc:spChg>
        <pc:spChg chg="del">
          <ac:chgData name="TAN Mei Yi [Harrisdale Senior High School]" userId="f9f029c9-d743-4d60-9f2c-e74bdec1ab07" providerId="ADAL" clId="{66E3E239-FA8D-40D6-BAE5-23DF937F4EDD}" dt="2022-08-24T00:57:12.614" v="212" actId="478"/>
          <ac:spMkLst>
            <pc:docMk/>
            <pc:sldMk cId="1196640818" sldId="671"/>
            <ac:spMk id="8" creationId="{54BDC37D-40E8-25A5-4218-6C89473D759F}"/>
          </ac:spMkLst>
        </pc:spChg>
        <pc:spChg chg="mod">
          <ac:chgData name="TAN Mei Yi [Harrisdale Senior High School]" userId="f9f029c9-d743-4d60-9f2c-e74bdec1ab07" providerId="ADAL" clId="{66E3E239-FA8D-40D6-BAE5-23DF937F4EDD}" dt="2022-08-24T00:51:39.303" v="119" actId="113"/>
          <ac:spMkLst>
            <pc:docMk/>
            <pc:sldMk cId="1196640818" sldId="671"/>
            <ac:spMk id="10" creationId="{2B59DFFB-C0E6-1141-433E-F6BA7977E63B}"/>
          </ac:spMkLst>
        </pc:spChg>
        <pc:spChg chg="add del mod">
          <ac:chgData name="TAN Mei Yi [Harrisdale Senior High School]" userId="f9f029c9-d743-4d60-9f2c-e74bdec1ab07" providerId="ADAL" clId="{66E3E239-FA8D-40D6-BAE5-23DF937F4EDD}" dt="2022-08-24T00:54:40.928" v="183" actId="478"/>
          <ac:spMkLst>
            <pc:docMk/>
            <pc:sldMk cId="1196640818" sldId="671"/>
            <ac:spMk id="11" creationId="{36B2245C-7013-FEF5-F318-88F85B809A7B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09:30.595" v="286" actId="1076"/>
          <ac:spMkLst>
            <pc:docMk/>
            <pc:sldMk cId="1196640818" sldId="671"/>
            <ac:spMk id="15" creationId="{DCA58806-0DD2-339F-989B-EAED93B2789F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09:43.224" v="291" actId="1076"/>
          <ac:spMkLst>
            <pc:docMk/>
            <pc:sldMk cId="1196640818" sldId="671"/>
            <ac:spMk id="16" creationId="{74B05291-E717-8EE6-5101-22CF7D00C523}"/>
          </ac:spMkLst>
        </pc:spChg>
        <pc:spChg chg="del">
          <ac:chgData name="TAN Mei Yi [Harrisdale Senior High School]" userId="f9f029c9-d743-4d60-9f2c-e74bdec1ab07" providerId="ADAL" clId="{66E3E239-FA8D-40D6-BAE5-23DF937F4EDD}" dt="2022-08-24T00:57:10.360" v="211" actId="478"/>
          <ac:spMkLst>
            <pc:docMk/>
            <pc:sldMk cId="1196640818" sldId="671"/>
            <ac:spMk id="22" creationId="{9F208DD8-7804-967E-05F5-F92DAA9D64A1}"/>
          </ac:spMkLst>
        </pc:spChg>
        <pc:spChg chg="add del mod">
          <ac:chgData name="TAN Mei Yi [Harrisdale Senior High School]" userId="f9f029c9-d743-4d60-9f2c-e74bdec1ab07" providerId="ADAL" clId="{66E3E239-FA8D-40D6-BAE5-23DF937F4EDD}" dt="2022-08-24T01:09:43.533" v="292"/>
          <ac:spMkLst>
            <pc:docMk/>
            <pc:sldMk cId="1196640818" sldId="671"/>
            <ac:spMk id="43" creationId="{BCD3C6B0-EB98-0286-D29A-B91D3663BB70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7:49.010" v="866" actId="1076"/>
          <ac:spMkLst>
            <pc:docMk/>
            <pc:sldMk cId="1196640818" sldId="671"/>
            <ac:spMk id="44" creationId="{2AB7AD6B-9751-95BF-6499-AD550D375606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10:13.609" v="333" actId="1038"/>
          <ac:spMkLst>
            <pc:docMk/>
            <pc:sldMk cId="1196640818" sldId="671"/>
            <ac:spMk id="45" creationId="{63D591C8-0E87-72CC-48DD-228065BFE38A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10:28.497" v="339" actId="1076"/>
          <ac:spMkLst>
            <pc:docMk/>
            <pc:sldMk cId="1196640818" sldId="671"/>
            <ac:spMk id="46" creationId="{3C0F7980-E0B1-DC10-51B9-9B67DA68F64E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7:53.117" v="867" actId="1076"/>
          <ac:spMkLst>
            <pc:docMk/>
            <pc:sldMk cId="1196640818" sldId="671"/>
            <ac:spMk id="47" creationId="{AB7ACEF0-E2A7-D82E-669B-3D9219069F65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7:56.289" v="868" actId="1076"/>
          <ac:spMkLst>
            <pc:docMk/>
            <pc:sldMk cId="1196640818" sldId="671"/>
            <ac:spMk id="54" creationId="{BC661DD9-B8DA-0777-4D68-3A03C8AB1A56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8:00.438" v="869" actId="1076"/>
          <ac:spMkLst>
            <pc:docMk/>
            <pc:sldMk cId="1196640818" sldId="671"/>
            <ac:spMk id="56" creationId="{DE74C072-20CA-95BA-839F-F98163E30243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17:24.777" v="722" actId="1076"/>
          <ac:spMkLst>
            <pc:docMk/>
            <pc:sldMk cId="1196640818" sldId="671"/>
            <ac:spMk id="58" creationId="{DD48865A-A794-1CAA-9AB6-351ACCFDD7C4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8:05.067" v="870" actId="1076"/>
          <ac:spMkLst>
            <pc:docMk/>
            <pc:sldMk cId="1196640818" sldId="671"/>
            <ac:spMk id="59" creationId="{6E6EC4CF-2A5A-1080-B2E0-603FF45E6A35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15:47.016" v="706" actId="1076"/>
          <ac:spMkLst>
            <pc:docMk/>
            <pc:sldMk cId="1196640818" sldId="671"/>
            <ac:spMk id="64" creationId="{0C7DAA14-EB6D-ADA5-E61A-5366F3791C60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17:31.956" v="729" actId="313"/>
          <ac:spMkLst>
            <pc:docMk/>
            <pc:sldMk cId="1196640818" sldId="671"/>
            <ac:spMk id="69" creationId="{C5F713FA-208E-5593-2A7B-1B756A554EED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8:11.387" v="871" actId="1076"/>
          <ac:spMkLst>
            <pc:docMk/>
            <pc:sldMk cId="1196640818" sldId="671"/>
            <ac:spMk id="70" creationId="{2FA0512C-E47C-359E-894F-AE15D1FA37D9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8:11.387" v="871" actId="1076"/>
          <ac:spMkLst>
            <pc:docMk/>
            <pc:sldMk cId="1196640818" sldId="671"/>
            <ac:spMk id="71" creationId="{8E337F09-9D40-189A-347F-8FDFFCBD59A2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8:20.458" v="873" actId="20577"/>
          <ac:spMkLst>
            <pc:docMk/>
            <pc:sldMk cId="1196640818" sldId="671"/>
            <ac:spMk id="72" creationId="{6A265086-1F23-52D5-BE4F-489467ADFBD5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8:11.387" v="871" actId="1076"/>
          <ac:spMkLst>
            <pc:docMk/>
            <pc:sldMk cId="1196640818" sldId="671"/>
            <ac:spMk id="73" creationId="{67BC312E-04D5-790F-04F0-2EBF14CFA73B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8:11.387" v="871" actId="1076"/>
          <ac:spMkLst>
            <pc:docMk/>
            <pc:sldMk cId="1196640818" sldId="671"/>
            <ac:spMk id="74" creationId="{D1CF09EB-56FA-4026-7467-F4A3E0E0F752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8:11.387" v="871" actId="1076"/>
          <ac:spMkLst>
            <pc:docMk/>
            <pc:sldMk cId="1196640818" sldId="671"/>
            <ac:spMk id="75" creationId="{BEC1A727-5586-F51C-1D9F-656D7740DBC2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29:27.639" v="937" actId="1076"/>
          <ac:spMkLst>
            <pc:docMk/>
            <pc:sldMk cId="1196640818" sldId="671"/>
            <ac:spMk id="76" creationId="{654C5DE2-3678-67E2-6E1D-B625FE91A24F}"/>
          </ac:spMkLst>
        </pc:spChg>
        <pc:grpChg chg="del mod">
          <ac:chgData name="TAN Mei Yi [Harrisdale Senior High School]" userId="f9f029c9-d743-4d60-9f2c-e74bdec1ab07" providerId="ADAL" clId="{66E3E239-FA8D-40D6-BAE5-23DF937F4EDD}" dt="2022-08-24T01:07:35.642" v="247"/>
          <ac:grpSpMkLst>
            <pc:docMk/>
            <pc:sldMk cId="1196640818" sldId="671"/>
            <ac:grpSpMk id="23" creationId="{BB5A3A40-246F-6CD3-7427-5F76BCF52A09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1:08:04.283" v="262"/>
          <ac:grpSpMkLst>
            <pc:docMk/>
            <pc:sldMk cId="1196640818" sldId="671"/>
            <ac:grpSpMk id="25" creationId="{36215CB1-20E7-9A86-D648-932B370B6200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1:08:27.967" v="279"/>
          <ac:grpSpMkLst>
            <pc:docMk/>
            <pc:sldMk cId="1196640818" sldId="671"/>
            <ac:grpSpMk id="38" creationId="{80B9D02E-367F-4523-EEC5-E42528684ACE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1:11:26.010" v="412"/>
          <ac:grpSpMkLst>
            <pc:docMk/>
            <pc:sldMk cId="1196640818" sldId="671"/>
            <ac:grpSpMk id="53" creationId="{AA9E9374-1E01-E3DF-31B7-A179ED54EAA1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1:16:10.219" v="715"/>
          <ac:grpSpMkLst>
            <pc:docMk/>
            <pc:sldMk cId="1196640818" sldId="671"/>
            <ac:grpSpMk id="67" creationId="{8BED2448-C7B6-E504-4924-46AD33214ADD}"/>
          </ac:grpSpMkLst>
        </pc:grpChg>
        <pc:picChg chg="del">
          <ac:chgData name="TAN Mei Yi [Harrisdale Senior High School]" userId="f9f029c9-d743-4d60-9f2c-e74bdec1ab07" providerId="ADAL" clId="{66E3E239-FA8D-40D6-BAE5-23DF937F4EDD}" dt="2022-08-24T00:55:04.389" v="190" actId="478"/>
          <ac:picMkLst>
            <pc:docMk/>
            <pc:sldMk cId="1196640818" sldId="671"/>
            <ac:picMk id="3" creationId="{3D9EDF98-EF02-70BC-E7E4-FAF8748F3A54}"/>
          </ac:picMkLst>
        </pc:picChg>
        <pc:picChg chg="add del">
          <ac:chgData name="TAN Mei Yi [Harrisdale Senior High School]" userId="f9f029c9-d743-4d60-9f2c-e74bdec1ab07" providerId="ADAL" clId="{66E3E239-FA8D-40D6-BAE5-23DF937F4EDD}" dt="2022-08-24T01:09:02.957" v="282" actId="478"/>
          <ac:picMkLst>
            <pc:docMk/>
            <pc:sldMk cId="1196640818" sldId="671"/>
            <ac:picMk id="40" creationId="{70FAE3CA-886A-24B1-6AF8-C8684B5A0F53}"/>
          </ac:picMkLst>
        </pc:picChg>
        <pc:picChg chg="add mod">
          <ac:chgData name="TAN Mei Yi [Harrisdale Senior High School]" userId="f9f029c9-d743-4d60-9f2c-e74bdec1ab07" providerId="ADAL" clId="{66E3E239-FA8D-40D6-BAE5-23DF937F4EDD}" dt="2022-08-24T01:09:34.014" v="287" actId="1076"/>
          <ac:picMkLst>
            <pc:docMk/>
            <pc:sldMk cId="1196640818" sldId="671"/>
            <ac:picMk id="42" creationId="{FEAD4735-FCB8-E834-5DA7-7523215DF1D0}"/>
          </ac:picMkLst>
        </pc:picChg>
        <pc:inkChg chg="add del mod">
          <ac:chgData name="TAN Mei Yi [Harrisdale Senior High School]" userId="f9f029c9-d743-4d60-9f2c-e74bdec1ab07" providerId="ADAL" clId="{66E3E239-FA8D-40D6-BAE5-23DF937F4EDD}" dt="2022-08-24T01:08:27.960" v="269"/>
          <ac:inkMkLst>
            <pc:docMk/>
            <pc:sldMk cId="1196640818" sldId="671"/>
            <ac:inkMk id="17" creationId="{E8289C5D-9D5A-2924-F3A4-1AFF202571FC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68" v="280"/>
          <ac:inkMkLst>
            <pc:docMk/>
            <pc:sldMk cId="1196640818" sldId="671"/>
            <ac:inkMk id="18" creationId="{E1DCE83A-DD68-4BAC-67FB-DBBE7381088E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3.355" v="263"/>
          <ac:inkMkLst>
            <pc:docMk/>
            <pc:sldMk cId="1196640818" sldId="671"/>
            <ac:inkMk id="19" creationId="{548626E1-2AB8-3C6E-36CA-20849537A7FC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3.359" v="267"/>
          <ac:inkMkLst>
            <pc:docMk/>
            <pc:sldMk cId="1196640818" sldId="671"/>
            <ac:inkMk id="20" creationId="{6A0F8554-844F-B3EC-FEBC-1D6A30CEB9ED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66" v="277"/>
          <ac:inkMkLst>
            <pc:docMk/>
            <pc:sldMk cId="1196640818" sldId="671"/>
            <ac:inkMk id="21" creationId="{75FAA0C3-1A9F-DCA9-D227-8CA1EB74F1D6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59" v="268"/>
          <ac:inkMkLst>
            <pc:docMk/>
            <pc:sldMk cId="1196640818" sldId="671"/>
            <ac:inkMk id="24" creationId="{6FC85F6A-8C83-A663-52DD-B1C5CEE5BBBC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60" v="270"/>
          <ac:inkMkLst>
            <pc:docMk/>
            <pc:sldMk cId="1196640818" sldId="671"/>
            <ac:inkMk id="26" creationId="{AF3CCEE3-32D2-36DE-47A7-172504FB24A0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64" v="275"/>
          <ac:inkMkLst>
            <pc:docMk/>
            <pc:sldMk cId="1196640818" sldId="671"/>
            <ac:inkMk id="27" creationId="{09357B6D-480E-CF94-26C1-5F4684ECE6DF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63" v="274"/>
          <ac:inkMkLst>
            <pc:docMk/>
            <pc:sldMk cId="1196640818" sldId="671"/>
            <ac:inkMk id="28" creationId="{808DEF10-7977-8498-AD2F-1D823966156B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3.357" v="265"/>
          <ac:inkMkLst>
            <pc:docMk/>
            <pc:sldMk cId="1196640818" sldId="671"/>
            <ac:inkMk id="29" creationId="{9E7A5C43-BA1F-E69E-39D0-FD05ADEFD557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3.356" v="264"/>
          <ac:inkMkLst>
            <pc:docMk/>
            <pc:sldMk cId="1196640818" sldId="671"/>
            <ac:inkMk id="30" creationId="{90452F62-020B-078E-D8EF-97473B358242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3.358" v="266"/>
          <ac:inkMkLst>
            <pc:docMk/>
            <pc:sldMk cId="1196640818" sldId="671"/>
            <ac:inkMk id="31" creationId="{03FD2870-D198-FB2A-E17C-0E3A032CFAEA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62" v="273"/>
          <ac:inkMkLst>
            <pc:docMk/>
            <pc:sldMk cId="1196640818" sldId="671"/>
            <ac:inkMk id="32" creationId="{8F898BD9-FF79-E910-06E7-8C6ADF9B725C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61" v="271"/>
          <ac:inkMkLst>
            <pc:docMk/>
            <pc:sldMk cId="1196640818" sldId="671"/>
            <ac:inkMk id="33" creationId="{21E6DEAF-C9AA-1AC1-4F9D-CE2EFDCE4F3A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67" v="279"/>
          <ac:inkMkLst>
            <pc:docMk/>
            <pc:sldMk cId="1196640818" sldId="671"/>
            <ac:inkMk id="34" creationId="{AE263C31-5E6F-FE29-51DB-461B15E71223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65" v="276"/>
          <ac:inkMkLst>
            <pc:docMk/>
            <pc:sldMk cId="1196640818" sldId="671"/>
            <ac:inkMk id="35" creationId="{AB22E01C-2F0B-AC06-00BC-615778F9DB62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67" v="278"/>
          <ac:inkMkLst>
            <pc:docMk/>
            <pc:sldMk cId="1196640818" sldId="671"/>
            <ac:inkMk id="36" creationId="{C55A81F7-689E-740F-B9CA-53937985CDD1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1:08:27.962" v="272"/>
          <ac:inkMkLst>
            <pc:docMk/>
            <pc:sldMk cId="1196640818" sldId="671"/>
            <ac:inkMk id="37" creationId="{5AD67BC2-7F22-6D75-FC10-B50A1B14661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1:11:26.010" v="412"/>
          <ac:inkMkLst>
            <pc:docMk/>
            <pc:sldMk cId="1196640818" sldId="671"/>
            <ac:inkMk id="50" creationId="{875D0E80-05D7-B578-51C4-E10D6E4EA539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1:11:26.010" v="412"/>
          <ac:inkMkLst>
            <pc:docMk/>
            <pc:sldMk cId="1196640818" sldId="671"/>
            <ac:inkMk id="51" creationId="{6E1E3171-917A-EBA6-5590-1B8775A653C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1:11:26.010" v="412"/>
          <ac:inkMkLst>
            <pc:docMk/>
            <pc:sldMk cId="1196640818" sldId="671"/>
            <ac:inkMk id="52" creationId="{7CCB2C92-9C91-8995-DD9F-40C9FF61FE43}"/>
          </ac:inkMkLst>
        </pc:inkChg>
        <pc:inkChg chg="add">
          <ac:chgData name="TAN Mei Yi [Harrisdale Senior High School]" userId="f9f029c9-d743-4d60-9f2c-e74bdec1ab07" providerId="ADAL" clId="{66E3E239-FA8D-40D6-BAE5-23DF937F4EDD}" dt="2022-08-24T01:12:21.212" v="471" actId="9405"/>
          <ac:inkMkLst>
            <pc:docMk/>
            <pc:sldMk cId="1196640818" sldId="671"/>
            <ac:inkMk id="55" creationId="{A18712FE-1DB4-5DFF-6261-9D195BFF1C36}"/>
          </ac:inkMkLst>
        </pc:inkChg>
        <pc:inkChg chg="add">
          <ac:chgData name="TAN Mei Yi [Harrisdale Senior High School]" userId="f9f029c9-d743-4d60-9f2c-e74bdec1ab07" providerId="ADAL" clId="{66E3E239-FA8D-40D6-BAE5-23DF937F4EDD}" dt="2022-08-24T01:14:24.019" v="599" actId="9405"/>
          <ac:inkMkLst>
            <pc:docMk/>
            <pc:sldMk cId="1196640818" sldId="671"/>
            <ac:inkMk id="60" creationId="{705FD857-D521-5D6B-954C-2883109AC04E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1:16:10.219" v="715"/>
          <ac:inkMkLst>
            <pc:docMk/>
            <pc:sldMk cId="1196640818" sldId="671"/>
            <ac:inkMk id="65" creationId="{672EDCB2-F06F-E08A-85D3-50A97B872B12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1:16:10.219" v="715"/>
          <ac:inkMkLst>
            <pc:docMk/>
            <pc:sldMk cId="1196640818" sldId="671"/>
            <ac:inkMk id="66" creationId="{01A4B636-6526-7467-28D3-11E6DDE0BF4B}"/>
          </ac:inkMkLst>
        </pc:inkChg>
        <pc:inkChg chg="add">
          <ac:chgData name="TAN Mei Yi [Harrisdale Senior High School]" userId="f9f029c9-d743-4d60-9f2c-e74bdec1ab07" providerId="ADAL" clId="{66E3E239-FA8D-40D6-BAE5-23DF937F4EDD}" dt="2022-08-24T01:16:21.213" v="717" actId="9405"/>
          <ac:inkMkLst>
            <pc:docMk/>
            <pc:sldMk cId="1196640818" sldId="671"/>
            <ac:inkMk id="68" creationId="{68CC27A6-10A5-A6C3-2975-916B3A0108A0}"/>
          </ac:inkMkLst>
        </pc:inkChg>
        <pc:cxnChg chg="add mod">
          <ac:chgData name="TAN Mei Yi [Harrisdale Senior High School]" userId="f9f029c9-d743-4d60-9f2c-e74bdec1ab07" providerId="ADAL" clId="{66E3E239-FA8D-40D6-BAE5-23DF937F4EDD}" dt="2022-08-24T01:09:30.595" v="286" actId="1076"/>
          <ac:cxnSpMkLst>
            <pc:docMk/>
            <pc:sldMk cId="1196640818" sldId="671"/>
            <ac:cxnSpMk id="9" creationId="{8A9AC987-4007-13AD-BD99-D9FBBECF4C31}"/>
          </ac:cxnSpMkLst>
        </pc:cxnChg>
        <pc:cxnChg chg="add del mod">
          <ac:chgData name="TAN Mei Yi [Harrisdale Senior High School]" userId="f9f029c9-d743-4d60-9f2c-e74bdec1ab07" providerId="ADAL" clId="{66E3E239-FA8D-40D6-BAE5-23DF937F4EDD}" dt="2022-08-24T00:54:38.101" v="181" actId="478"/>
          <ac:cxnSpMkLst>
            <pc:docMk/>
            <pc:sldMk cId="1196640818" sldId="671"/>
            <ac:cxnSpMk id="12" creationId="{304DBD30-6D03-9363-2C02-E5CBB06825A8}"/>
          </ac:cxnSpMkLst>
        </pc:cxnChg>
        <pc:cxnChg chg="add mod">
          <ac:chgData name="TAN Mei Yi [Harrisdale Senior High School]" userId="f9f029c9-d743-4d60-9f2c-e74bdec1ab07" providerId="ADAL" clId="{66E3E239-FA8D-40D6-BAE5-23DF937F4EDD}" dt="2022-08-24T01:09:30.595" v="286" actId="1076"/>
          <ac:cxnSpMkLst>
            <pc:docMk/>
            <pc:sldMk cId="1196640818" sldId="671"/>
            <ac:cxnSpMk id="14" creationId="{9470121D-EF96-2FBA-47AC-144B7C3FCD8B}"/>
          </ac:cxnSpMkLst>
        </pc:cxnChg>
        <pc:cxnChg chg="add mod">
          <ac:chgData name="TAN Mei Yi [Harrisdale Senior High School]" userId="f9f029c9-d743-4d60-9f2c-e74bdec1ab07" providerId="ADAL" clId="{66E3E239-FA8D-40D6-BAE5-23DF937F4EDD}" dt="2022-08-24T01:11:15.090" v="407" actId="693"/>
          <ac:cxnSpMkLst>
            <pc:docMk/>
            <pc:sldMk cId="1196640818" sldId="671"/>
            <ac:cxnSpMk id="49" creationId="{E19F7AC3-71AC-8352-D9D7-9152360F85D9}"/>
          </ac:cxnSpMkLst>
        </pc:cxnChg>
        <pc:cxnChg chg="add mod">
          <ac:chgData name="TAN Mei Yi [Harrisdale Senior High School]" userId="f9f029c9-d743-4d60-9f2c-e74bdec1ab07" providerId="ADAL" clId="{66E3E239-FA8D-40D6-BAE5-23DF937F4EDD}" dt="2022-08-24T01:15:58.579" v="712" actId="1038"/>
          <ac:cxnSpMkLst>
            <pc:docMk/>
            <pc:sldMk cId="1196640818" sldId="671"/>
            <ac:cxnSpMk id="61" creationId="{DF433A07-8A4F-4604-5978-96DA166177DD}"/>
          </ac:cxnSpMkLst>
        </pc:cxnChg>
      </pc:sldChg>
      <pc:sldChg chg="del">
        <pc:chgData name="TAN Mei Yi [Harrisdale Senior High School]" userId="f9f029c9-d743-4d60-9f2c-e74bdec1ab07" providerId="ADAL" clId="{66E3E239-FA8D-40D6-BAE5-23DF937F4EDD}" dt="2022-08-24T02:52:26.199" v="1456" actId="47"/>
        <pc:sldMkLst>
          <pc:docMk/>
          <pc:sldMk cId="121952845" sldId="672"/>
        </pc:sldMkLst>
      </pc:sldChg>
      <pc:sldChg chg="del">
        <pc:chgData name="TAN Mei Yi [Harrisdale Senior High School]" userId="f9f029c9-d743-4d60-9f2c-e74bdec1ab07" providerId="ADAL" clId="{66E3E239-FA8D-40D6-BAE5-23DF937F4EDD}" dt="2022-08-24T02:52:26.199" v="1456" actId="47"/>
        <pc:sldMkLst>
          <pc:docMk/>
          <pc:sldMk cId="2271864284" sldId="673"/>
        </pc:sldMkLst>
      </pc:sldChg>
      <pc:sldChg chg="addSp delSp modSp add mod addAnim delAnim modAnim">
        <pc:chgData name="TAN Mei Yi [Harrisdale Senior High School]" userId="f9f029c9-d743-4d60-9f2c-e74bdec1ab07" providerId="ADAL" clId="{66E3E239-FA8D-40D6-BAE5-23DF937F4EDD}" dt="2022-08-24T02:49:06.800" v="1438" actId="1076"/>
        <pc:sldMkLst>
          <pc:docMk/>
          <pc:sldMk cId="1848350495" sldId="674"/>
        </pc:sldMkLst>
        <pc:spChg chg="del">
          <ac:chgData name="TAN Mei Yi [Harrisdale Senior High School]" userId="f9f029c9-d743-4d60-9f2c-e74bdec1ab07" providerId="ADAL" clId="{66E3E239-FA8D-40D6-BAE5-23DF937F4EDD}" dt="2022-08-24T01:32:05.819" v="987" actId="478"/>
          <ac:spMkLst>
            <pc:docMk/>
            <pc:sldMk cId="1848350495" sldId="674"/>
            <ac:spMk id="2" creationId="{BF8CD049-0A41-0499-81AB-95632F23A509}"/>
          </ac:spMkLst>
        </pc:spChg>
        <pc:spChg chg="del">
          <ac:chgData name="TAN Mei Yi [Harrisdale Senior High School]" userId="f9f029c9-d743-4d60-9f2c-e74bdec1ab07" providerId="ADAL" clId="{66E3E239-FA8D-40D6-BAE5-23DF937F4EDD}" dt="2022-08-24T01:32:10.410" v="988" actId="478"/>
          <ac:spMkLst>
            <pc:docMk/>
            <pc:sldMk cId="1848350495" sldId="674"/>
            <ac:spMk id="4" creationId="{408F28CA-7CE5-3ED1-C902-0EC0992F7BB2}"/>
          </ac:spMkLst>
        </pc:spChg>
        <pc:spChg chg="mod">
          <ac:chgData name="TAN Mei Yi [Harrisdale Senior High School]" userId="f9f029c9-d743-4d60-9f2c-e74bdec1ab07" providerId="ADAL" clId="{66E3E239-FA8D-40D6-BAE5-23DF937F4EDD}" dt="2022-08-24T01:31:49.477" v="986" actId="114"/>
          <ac:spMkLst>
            <pc:docMk/>
            <pc:sldMk cId="1848350495" sldId="674"/>
            <ac:spMk id="10" creationId="{2B59DFFB-C0E6-1141-433E-F6BA7977E63B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34:28.268" v="1044" actId="20577"/>
          <ac:spMkLst>
            <pc:docMk/>
            <pc:sldMk cId="1848350495" sldId="674"/>
            <ac:spMk id="11" creationId="{8B90293A-FEC1-EEAF-B78D-85A5CD66538B}"/>
          </ac:spMkLst>
        </pc:spChg>
        <pc:spChg chg="del">
          <ac:chgData name="TAN Mei Yi [Harrisdale Senior High School]" userId="f9f029c9-d743-4d60-9f2c-e74bdec1ab07" providerId="ADAL" clId="{66E3E239-FA8D-40D6-BAE5-23DF937F4EDD}" dt="2022-08-24T01:32:10.410" v="988" actId="478"/>
          <ac:spMkLst>
            <pc:docMk/>
            <pc:sldMk cId="1848350495" sldId="674"/>
            <ac:spMk id="15" creationId="{DCA58806-0DD2-339F-989B-EAED93B2789F}"/>
          </ac:spMkLst>
        </pc:spChg>
        <pc:spChg chg="del">
          <ac:chgData name="TAN Mei Yi [Harrisdale Senior High School]" userId="f9f029c9-d743-4d60-9f2c-e74bdec1ab07" providerId="ADAL" clId="{66E3E239-FA8D-40D6-BAE5-23DF937F4EDD}" dt="2022-08-24T01:30:56.713" v="939" actId="478"/>
          <ac:spMkLst>
            <pc:docMk/>
            <pc:sldMk cId="1848350495" sldId="674"/>
            <ac:spMk id="16" creationId="{74B05291-E717-8EE6-5101-22CF7D00C523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1:39:23.370" v="1114" actId="1076"/>
          <ac:spMkLst>
            <pc:docMk/>
            <pc:sldMk cId="1848350495" sldId="674"/>
            <ac:spMk id="21" creationId="{043EF038-FE5E-2478-6DDB-A083D66B97D2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2:01.028" v="1208" actId="1076"/>
          <ac:spMkLst>
            <pc:docMk/>
            <pc:sldMk cId="1848350495" sldId="674"/>
            <ac:spMk id="35" creationId="{508974C1-F412-ED59-E48F-4ED0E67336A3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2:14.603" v="1215" actId="1076"/>
          <ac:spMkLst>
            <pc:docMk/>
            <pc:sldMk cId="1848350495" sldId="674"/>
            <ac:spMk id="36" creationId="{655A7654-1830-65C6-C7AA-AC1FFA5DB742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2:36.909" v="1232" actId="20577"/>
          <ac:spMkLst>
            <pc:docMk/>
            <pc:sldMk cId="1848350495" sldId="674"/>
            <ac:spMk id="37" creationId="{9C482C50-52FF-AE82-C889-54A7E290AF5F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8:27.086" v="1429" actId="1076"/>
          <ac:spMkLst>
            <pc:docMk/>
            <pc:sldMk cId="1848350495" sldId="674"/>
            <ac:spMk id="38" creationId="{7007D6F0-35AA-B9B7-A54E-AA097E54C323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3:18.834" v="1245" actId="208"/>
          <ac:spMkLst>
            <pc:docMk/>
            <pc:sldMk cId="1848350495" sldId="674"/>
            <ac:spMk id="39" creationId="{58A3E742-56C7-065D-D737-2EE453E9C0AD}"/>
          </ac:spMkLst>
        </pc:spChg>
        <pc:spChg chg="mod">
          <ac:chgData name="TAN Mei Yi [Harrisdale Senior High School]" userId="f9f029c9-d743-4d60-9f2c-e74bdec1ab07" providerId="ADAL" clId="{66E3E239-FA8D-40D6-BAE5-23DF937F4EDD}" dt="2022-08-24T01:34:16.259" v="1028" actId="1076"/>
          <ac:spMkLst>
            <pc:docMk/>
            <pc:sldMk cId="1848350495" sldId="674"/>
            <ac:spMk id="44" creationId="{2AB7AD6B-9751-95BF-6499-AD550D375606}"/>
          </ac:spMkLst>
        </pc:spChg>
        <pc:spChg chg="mod">
          <ac:chgData name="TAN Mei Yi [Harrisdale Senior High School]" userId="f9f029c9-d743-4d60-9f2c-e74bdec1ab07" providerId="ADAL" clId="{66E3E239-FA8D-40D6-BAE5-23DF937F4EDD}" dt="2022-08-24T01:36:31.910" v="1087" actId="1076"/>
          <ac:spMkLst>
            <pc:docMk/>
            <pc:sldMk cId="1848350495" sldId="674"/>
            <ac:spMk id="45" creationId="{63D591C8-0E87-72CC-48DD-228065BFE38A}"/>
          </ac:spMkLst>
        </pc:spChg>
        <pc:spChg chg="mod">
          <ac:chgData name="TAN Mei Yi [Harrisdale Senior High School]" userId="f9f029c9-d743-4d60-9f2c-e74bdec1ab07" providerId="ADAL" clId="{66E3E239-FA8D-40D6-BAE5-23DF937F4EDD}" dt="2022-08-24T01:37:57.592" v="1100" actId="1076"/>
          <ac:spMkLst>
            <pc:docMk/>
            <pc:sldMk cId="1848350495" sldId="674"/>
            <ac:spMk id="46" creationId="{3C0F7980-E0B1-DC10-51B9-9B67DA68F64E}"/>
          </ac:spMkLst>
        </pc:spChg>
        <pc:spChg chg="mod">
          <ac:chgData name="TAN Mei Yi [Harrisdale Senior High School]" userId="f9f029c9-d743-4d60-9f2c-e74bdec1ab07" providerId="ADAL" clId="{66E3E239-FA8D-40D6-BAE5-23DF937F4EDD}" dt="2022-08-24T01:39:49.304" v="1131" actId="20577"/>
          <ac:spMkLst>
            <pc:docMk/>
            <pc:sldMk cId="1848350495" sldId="674"/>
            <ac:spMk id="47" creationId="{AB7ACEF0-E2A7-D82E-669B-3D9219069F65}"/>
          </ac:spMkLst>
        </pc:spChg>
        <pc:spChg chg="del">
          <ac:chgData name="TAN Mei Yi [Harrisdale Senior High School]" userId="f9f029c9-d743-4d60-9f2c-e74bdec1ab07" providerId="ADAL" clId="{66E3E239-FA8D-40D6-BAE5-23DF937F4EDD}" dt="2022-08-24T01:35:29.127" v="1046" actId="478"/>
          <ac:spMkLst>
            <pc:docMk/>
            <pc:sldMk cId="1848350495" sldId="674"/>
            <ac:spMk id="54" creationId="{BC661DD9-B8DA-0777-4D68-3A03C8AB1A56}"/>
          </ac:spMkLst>
        </pc:spChg>
        <pc:spChg chg="del">
          <ac:chgData name="TAN Mei Yi [Harrisdale Senior High School]" userId="f9f029c9-d743-4d60-9f2c-e74bdec1ab07" providerId="ADAL" clId="{66E3E239-FA8D-40D6-BAE5-23DF937F4EDD}" dt="2022-08-24T01:39:56.434" v="1132" actId="478"/>
          <ac:spMkLst>
            <pc:docMk/>
            <pc:sldMk cId="1848350495" sldId="674"/>
            <ac:spMk id="56" creationId="{DE74C072-20CA-95BA-839F-F98163E30243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3:46.984" v="1257" actId="20577"/>
          <ac:spMkLst>
            <pc:docMk/>
            <pc:sldMk cId="1848350495" sldId="674"/>
            <ac:spMk id="57" creationId="{7565ED66-AFB7-27BA-3170-B10BB4CEAC1E}"/>
          </ac:spMkLst>
        </pc:spChg>
        <pc:spChg chg="add del mod">
          <ac:chgData name="TAN Mei Yi [Harrisdale Senior High School]" userId="f9f029c9-d743-4d60-9f2c-e74bdec1ab07" providerId="ADAL" clId="{66E3E239-FA8D-40D6-BAE5-23DF937F4EDD}" dt="2022-08-24T01:39:34.037" v="1115" actId="478"/>
          <ac:spMkLst>
            <pc:docMk/>
            <pc:sldMk cId="1848350495" sldId="674"/>
            <ac:spMk id="58" creationId="{DD48865A-A794-1CAA-9AB6-351ACCFDD7C4}"/>
          </ac:spMkLst>
        </pc:spChg>
        <pc:spChg chg="del mod">
          <ac:chgData name="TAN Mei Yi [Harrisdale Senior High School]" userId="f9f029c9-d743-4d60-9f2c-e74bdec1ab07" providerId="ADAL" clId="{66E3E239-FA8D-40D6-BAE5-23DF937F4EDD}" dt="2022-08-24T01:39:56.434" v="1132" actId="478"/>
          <ac:spMkLst>
            <pc:docMk/>
            <pc:sldMk cId="1848350495" sldId="674"/>
            <ac:spMk id="59" creationId="{6E6EC4CF-2A5A-1080-B2E0-603FF45E6A35}"/>
          </ac:spMkLst>
        </pc:spChg>
        <pc:spChg chg="del">
          <ac:chgData name="TAN Mei Yi [Harrisdale Senior High School]" userId="f9f029c9-d743-4d60-9f2c-e74bdec1ab07" providerId="ADAL" clId="{66E3E239-FA8D-40D6-BAE5-23DF937F4EDD}" dt="2022-08-24T01:32:40.844" v="994" actId="478"/>
          <ac:spMkLst>
            <pc:docMk/>
            <pc:sldMk cId="1848350495" sldId="674"/>
            <ac:spMk id="64" creationId="{0C7DAA14-EB6D-ADA5-E61A-5366F3791C60}"/>
          </ac:spMkLst>
        </pc:spChg>
        <pc:spChg chg="del mod">
          <ac:chgData name="TAN Mei Yi [Harrisdale Senior High School]" userId="f9f029c9-d743-4d60-9f2c-e74bdec1ab07" providerId="ADAL" clId="{66E3E239-FA8D-40D6-BAE5-23DF937F4EDD}" dt="2022-08-24T01:39:34.037" v="1115" actId="478"/>
          <ac:spMkLst>
            <pc:docMk/>
            <pc:sldMk cId="1848350495" sldId="674"/>
            <ac:spMk id="69" creationId="{C5F713FA-208E-5593-2A7B-1B756A554EED}"/>
          </ac:spMkLst>
        </pc:spChg>
        <pc:spChg chg="del">
          <ac:chgData name="TAN Mei Yi [Harrisdale Senior High School]" userId="f9f029c9-d743-4d60-9f2c-e74bdec1ab07" providerId="ADAL" clId="{66E3E239-FA8D-40D6-BAE5-23DF937F4EDD}" dt="2022-08-24T01:39:36.963" v="1116" actId="478"/>
          <ac:spMkLst>
            <pc:docMk/>
            <pc:sldMk cId="1848350495" sldId="674"/>
            <ac:spMk id="70" creationId="{2FA0512C-E47C-359E-894F-AE15D1FA37D9}"/>
          </ac:spMkLst>
        </pc:spChg>
        <pc:spChg chg="del">
          <ac:chgData name="TAN Mei Yi [Harrisdale Senior High School]" userId="f9f029c9-d743-4d60-9f2c-e74bdec1ab07" providerId="ADAL" clId="{66E3E239-FA8D-40D6-BAE5-23DF937F4EDD}" dt="2022-08-24T01:39:34.037" v="1115" actId="478"/>
          <ac:spMkLst>
            <pc:docMk/>
            <pc:sldMk cId="1848350495" sldId="674"/>
            <ac:spMk id="71" creationId="{8E337F09-9D40-189A-347F-8FDFFCBD59A2}"/>
          </ac:spMkLst>
        </pc:spChg>
        <pc:spChg chg="del">
          <ac:chgData name="TAN Mei Yi [Harrisdale Senior High School]" userId="f9f029c9-d743-4d60-9f2c-e74bdec1ab07" providerId="ADAL" clId="{66E3E239-FA8D-40D6-BAE5-23DF937F4EDD}" dt="2022-08-24T01:39:34.037" v="1115" actId="478"/>
          <ac:spMkLst>
            <pc:docMk/>
            <pc:sldMk cId="1848350495" sldId="674"/>
            <ac:spMk id="72" creationId="{6A265086-1F23-52D5-BE4F-489467ADFBD5}"/>
          </ac:spMkLst>
        </pc:spChg>
        <pc:spChg chg="del">
          <ac:chgData name="TAN Mei Yi [Harrisdale Senior High School]" userId="f9f029c9-d743-4d60-9f2c-e74bdec1ab07" providerId="ADAL" clId="{66E3E239-FA8D-40D6-BAE5-23DF937F4EDD}" dt="2022-08-24T01:39:34.037" v="1115" actId="478"/>
          <ac:spMkLst>
            <pc:docMk/>
            <pc:sldMk cId="1848350495" sldId="674"/>
            <ac:spMk id="73" creationId="{67BC312E-04D5-790F-04F0-2EBF14CFA73B}"/>
          </ac:spMkLst>
        </pc:spChg>
        <pc:spChg chg="del">
          <ac:chgData name="TAN Mei Yi [Harrisdale Senior High School]" userId="f9f029c9-d743-4d60-9f2c-e74bdec1ab07" providerId="ADAL" clId="{66E3E239-FA8D-40D6-BAE5-23DF937F4EDD}" dt="2022-08-24T01:39:34.037" v="1115" actId="478"/>
          <ac:spMkLst>
            <pc:docMk/>
            <pc:sldMk cId="1848350495" sldId="674"/>
            <ac:spMk id="74" creationId="{D1CF09EB-56FA-4026-7467-F4A3E0E0F752}"/>
          </ac:spMkLst>
        </pc:spChg>
        <pc:spChg chg="del">
          <ac:chgData name="TAN Mei Yi [Harrisdale Senior High School]" userId="f9f029c9-d743-4d60-9f2c-e74bdec1ab07" providerId="ADAL" clId="{66E3E239-FA8D-40D6-BAE5-23DF937F4EDD}" dt="2022-08-24T01:39:34.037" v="1115" actId="478"/>
          <ac:spMkLst>
            <pc:docMk/>
            <pc:sldMk cId="1848350495" sldId="674"/>
            <ac:spMk id="75" creationId="{BEC1A727-5586-F51C-1D9F-656D7740DBC2}"/>
          </ac:spMkLst>
        </pc:spChg>
        <pc:spChg chg="del">
          <ac:chgData name="TAN Mei Yi [Harrisdale Senior High School]" userId="f9f029c9-d743-4d60-9f2c-e74bdec1ab07" providerId="ADAL" clId="{66E3E239-FA8D-40D6-BAE5-23DF937F4EDD}" dt="2022-08-24T01:39:34.037" v="1115" actId="478"/>
          <ac:spMkLst>
            <pc:docMk/>
            <pc:sldMk cId="1848350495" sldId="674"/>
            <ac:spMk id="76" creationId="{654C5DE2-3678-67E2-6E1D-B625FE91A24F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5:10.544" v="1321" actId="1076"/>
          <ac:spMkLst>
            <pc:docMk/>
            <pc:sldMk cId="1848350495" sldId="674"/>
            <ac:spMk id="83" creationId="{4DDFD98C-E66C-2397-A702-E9FD53B42B8A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8:32.698" v="1430" actId="1076"/>
          <ac:spMkLst>
            <pc:docMk/>
            <pc:sldMk cId="1848350495" sldId="674"/>
            <ac:spMk id="129" creationId="{3C630784-083B-6F89-5806-064F29490A77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8:32.698" v="1430" actId="1076"/>
          <ac:spMkLst>
            <pc:docMk/>
            <pc:sldMk cId="1848350495" sldId="674"/>
            <ac:spMk id="130" creationId="{A5AD0772-B17A-9641-C566-BDF922EC287D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8:32.698" v="1430" actId="1076"/>
          <ac:spMkLst>
            <pc:docMk/>
            <pc:sldMk cId="1848350495" sldId="674"/>
            <ac:spMk id="131" creationId="{0DBC1C4C-3E6F-4285-F578-4C0AD1220C7F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8:32.698" v="1430" actId="1076"/>
          <ac:spMkLst>
            <pc:docMk/>
            <pc:sldMk cId="1848350495" sldId="674"/>
            <ac:spMk id="132" creationId="{BC5CF5D4-230E-0DC9-96AD-8D834E10B9C4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2:49:06.800" v="1438" actId="1076"/>
          <ac:spMkLst>
            <pc:docMk/>
            <pc:sldMk cId="1848350495" sldId="674"/>
            <ac:spMk id="133" creationId="{18D4A9E6-4C28-7571-3AE8-1919D7843F97}"/>
          </ac:spMkLst>
        </pc:spChg>
        <pc:grpChg chg="mod">
          <ac:chgData name="TAN Mei Yi [Harrisdale Senior High School]" userId="f9f029c9-d743-4d60-9f2c-e74bdec1ab07" providerId="ADAL" clId="{66E3E239-FA8D-40D6-BAE5-23DF937F4EDD}" dt="2022-08-24T01:38:53.463" v="1108" actId="14100"/>
          <ac:grpSpMkLst>
            <pc:docMk/>
            <pc:sldMk cId="1848350495" sldId="674"/>
            <ac:grpSpMk id="8" creationId="{48F735D0-11A9-0B0F-AE6B-06AED7B2338B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0:07.690" v="1145"/>
          <ac:grpSpMkLst>
            <pc:docMk/>
            <pc:sldMk cId="1848350495" sldId="674"/>
            <ac:grpSpMk id="31" creationId="{343EBEEC-7297-627D-754A-E9D9EBD5C554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0:07.690" v="1145"/>
          <ac:grpSpMkLst>
            <pc:docMk/>
            <pc:sldMk cId="1848350495" sldId="674"/>
            <ac:grpSpMk id="32" creationId="{23C05517-3123-DC3F-FA6D-8AEDD83784D8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1:32:45.323" v="996" actId="478"/>
          <ac:grpSpMkLst>
            <pc:docMk/>
            <pc:sldMk cId="1848350495" sldId="674"/>
            <ac:grpSpMk id="53" creationId="{AA9E9374-1E01-E3DF-31B7-A179ED54EAA1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1:32:48.904" v="998" actId="478"/>
          <ac:grpSpMkLst>
            <pc:docMk/>
            <pc:sldMk cId="1848350495" sldId="674"/>
            <ac:grpSpMk id="67" creationId="{8BED2448-C7B6-E504-4924-46AD33214ADD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4:19.006" v="1264"/>
          <ac:grpSpMkLst>
            <pc:docMk/>
            <pc:sldMk cId="1848350495" sldId="674"/>
            <ac:grpSpMk id="81" creationId="{925D822D-2F71-E377-084B-9C04394D304A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5:39.005" v="1331"/>
          <ac:grpSpMkLst>
            <pc:docMk/>
            <pc:sldMk cId="1848350495" sldId="674"/>
            <ac:grpSpMk id="90" creationId="{C79B9036-BDD8-7733-04BC-5FCDB64487FA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5:39.005" v="1331"/>
          <ac:grpSpMkLst>
            <pc:docMk/>
            <pc:sldMk cId="1848350495" sldId="674"/>
            <ac:grpSpMk id="91" creationId="{5AD3B7F9-4E52-8327-C6EE-4E65EC4E28CD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6:07.926" v="1336"/>
          <ac:grpSpMkLst>
            <pc:docMk/>
            <pc:sldMk cId="1848350495" sldId="674"/>
            <ac:grpSpMk id="95" creationId="{A24A4D19-F233-27FC-1766-8D1334A673BE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2:46:38.477" v="1353"/>
          <ac:grpSpMkLst>
            <pc:docMk/>
            <pc:sldMk cId="1848350495" sldId="674"/>
            <ac:grpSpMk id="100" creationId="{1F2AC89C-EA3F-FAF9-67BD-A62AA749E7CF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2:46:38.477" v="1353"/>
          <ac:grpSpMkLst>
            <pc:docMk/>
            <pc:sldMk cId="1848350495" sldId="674"/>
            <ac:grpSpMk id="103" creationId="{945746C1-2BB9-8BC2-3E11-B01261D8875C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6:38.477" v="1353"/>
          <ac:grpSpMkLst>
            <pc:docMk/>
            <pc:sldMk cId="1848350495" sldId="674"/>
            <ac:grpSpMk id="111" creationId="{EFEFF71B-EC00-A084-C6B9-3A6FE43DB1DB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6:40.272" v="1357"/>
          <ac:grpSpMkLst>
            <pc:docMk/>
            <pc:sldMk cId="1848350495" sldId="674"/>
            <ac:grpSpMk id="115" creationId="{44D8F2C5-1ACD-5038-E8FA-8BA74F0DA689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6:45.086" v="1366"/>
          <ac:grpSpMkLst>
            <pc:docMk/>
            <pc:sldMk cId="1848350495" sldId="674"/>
            <ac:grpSpMk id="124" creationId="{45A894A3-E41F-E326-8901-61D5C21A54A3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6:45.086" v="1366"/>
          <ac:grpSpMkLst>
            <pc:docMk/>
            <pc:sldMk cId="1848350495" sldId="674"/>
            <ac:grpSpMk id="125" creationId="{18BA9F9C-A6AC-E6FB-3662-91402917F1DB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6:45.086" v="1366"/>
          <ac:grpSpMkLst>
            <pc:docMk/>
            <pc:sldMk cId="1848350495" sldId="674"/>
            <ac:grpSpMk id="126" creationId="{6216929E-CC9A-418F-CFF4-3634C6F84DE6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2:46:46.345" v="1368"/>
          <ac:grpSpMkLst>
            <pc:docMk/>
            <pc:sldMk cId="1848350495" sldId="674"/>
            <ac:grpSpMk id="128" creationId="{E1BA2C31-2038-5519-F87A-3230BB698EDF}"/>
          </ac:grpSpMkLst>
        </pc:grpChg>
        <pc:picChg chg="mod">
          <ac:chgData name="TAN Mei Yi [Harrisdale Senior High School]" userId="f9f029c9-d743-4d60-9f2c-e74bdec1ab07" providerId="ADAL" clId="{66E3E239-FA8D-40D6-BAE5-23DF937F4EDD}" dt="2022-08-24T01:33:48.603" v="1010" actId="1076"/>
          <ac:picMkLst>
            <pc:docMk/>
            <pc:sldMk cId="1848350495" sldId="674"/>
            <ac:picMk id="42" creationId="{FEAD4735-FCB8-E834-5DA7-7523215DF1D0}"/>
          </ac:picMkLst>
        </pc:picChg>
        <pc:inkChg chg="add mod">
          <ac:chgData name="TAN Mei Yi [Harrisdale Senior High School]" userId="f9f029c9-d743-4d60-9f2c-e74bdec1ab07" providerId="ADAL" clId="{66E3E239-FA8D-40D6-BAE5-23DF937F4EDD}" dt="2022-08-24T01:33:18.466" v="1005"/>
          <ac:inkMkLst>
            <pc:docMk/>
            <pc:sldMk cId="1848350495" sldId="674"/>
            <ac:inkMk id="6" creationId="{7C32E17A-4045-BF2F-EAC5-F13F7E4FC98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1:33:18.466" v="1005"/>
          <ac:inkMkLst>
            <pc:docMk/>
            <pc:sldMk cId="1848350495" sldId="674"/>
            <ac:inkMk id="7" creationId="{AE778F38-2777-A409-F190-926B6A7E213C}"/>
          </ac:inkMkLst>
        </pc:inkChg>
        <pc:inkChg chg="add">
          <ac:chgData name="TAN Mei Yi [Harrisdale Senior High School]" userId="f9f029c9-d743-4d60-9f2c-e74bdec1ab07" providerId="ADAL" clId="{66E3E239-FA8D-40D6-BAE5-23DF937F4EDD}" dt="2022-08-24T02:40:03.839" v="1139" actId="9405"/>
          <ac:inkMkLst>
            <pc:docMk/>
            <pc:sldMk cId="1848350495" sldId="674"/>
            <ac:inkMk id="25" creationId="{E11C4322-7D22-E233-965D-CE4D61657041}"/>
          </ac:inkMkLst>
        </pc:inkChg>
        <pc:inkChg chg="add">
          <ac:chgData name="TAN Mei Yi [Harrisdale Senior High School]" userId="f9f029c9-d743-4d60-9f2c-e74bdec1ab07" providerId="ADAL" clId="{66E3E239-FA8D-40D6-BAE5-23DF937F4EDD}" dt="2022-08-24T02:40:04.556" v="1140" actId="9405"/>
          <ac:inkMkLst>
            <pc:docMk/>
            <pc:sldMk cId="1848350495" sldId="674"/>
            <ac:inkMk id="26" creationId="{6355C3F8-686A-E4AD-3F2D-448548F92F3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0:07.690" v="1145"/>
          <ac:inkMkLst>
            <pc:docMk/>
            <pc:sldMk cId="1848350495" sldId="674"/>
            <ac:inkMk id="27" creationId="{0075C5C5-3C75-B69C-40CD-1DBA35C3E1D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0:07.690" v="1145"/>
          <ac:inkMkLst>
            <pc:docMk/>
            <pc:sldMk cId="1848350495" sldId="674"/>
            <ac:inkMk id="28" creationId="{5F650CDA-4A60-7787-073D-E1BF5934435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0:07.690" v="1145"/>
          <ac:inkMkLst>
            <pc:docMk/>
            <pc:sldMk cId="1848350495" sldId="674"/>
            <ac:inkMk id="29" creationId="{4908254E-B4FF-1447-1F30-8C5F52F0BCD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0:07.690" v="1145"/>
          <ac:inkMkLst>
            <pc:docMk/>
            <pc:sldMk cId="1848350495" sldId="674"/>
            <ac:inkMk id="30" creationId="{57F4A449-E334-AEB1-087D-78F90AB81771}"/>
          </ac:inkMkLst>
        </pc:inkChg>
        <pc:inkChg chg="add">
          <ac:chgData name="TAN Mei Yi [Harrisdale Senior High School]" userId="f9f029c9-d743-4d60-9f2c-e74bdec1ab07" providerId="ADAL" clId="{66E3E239-FA8D-40D6-BAE5-23DF937F4EDD}" dt="2022-08-24T02:40:26.389" v="1147" actId="9405"/>
          <ac:inkMkLst>
            <pc:docMk/>
            <pc:sldMk cId="1848350495" sldId="674"/>
            <ac:inkMk id="33" creationId="{D7A4F739-F10F-09E0-07AA-45D82D6BE7C5}"/>
          </ac:inkMkLst>
        </pc:inkChg>
        <pc:inkChg chg="add">
          <ac:chgData name="TAN Mei Yi [Harrisdale Senior High School]" userId="f9f029c9-d743-4d60-9f2c-e74bdec1ab07" providerId="ADAL" clId="{66E3E239-FA8D-40D6-BAE5-23DF937F4EDD}" dt="2022-08-24T02:40:27.130" v="1148" actId="9405"/>
          <ac:inkMkLst>
            <pc:docMk/>
            <pc:sldMk cId="1848350495" sldId="674"/>
            <ac:inkMk id="34" creationId="{B6615530-EF7B-2AC5-67B4-EA3A36A93D9A}"/>
          </ac:inkMkLst>
        </pc:inkChg>
        <pc:inkChg chg="del">
          <ac:chgData name="TAN Mei Yi [Harrisdale Senior High School]" userId="f9f029c9-d743-4d60-9f2c-e74bdec1ab07" providerId="ADAL" clId="{66E3E239-FA8D-40D6-BAE5-23DF937F4EDD}" dt="2022-08-24T01:32:47.203" v="997" actId="478"/>
          <ac:inkMkLst>
            <pc:docMk/>
            <pc:sldMk cId="1848350495" sldId="674"/>
            <ac:inkMk id="55" creationId="{A18712FE-1DB4-5DFF-6261-9D195BFF1C36}"/>
          </ac:inkMkLst>
        </pc:inkChg>
        <pc:inkChg chg="mod">
          <ac:chgData name="TAN Mei Yi [Harrisdale Senior High School]" userId="f9f029c9-d743-4d60-9f2c-e74bdec1ab07" providerId="ADAL" clId="{66E3E239-FA8D-40D6-BAE5-23DF937F4EDD}" dt="2022-08-24T01:33:48.603" v="1010" actId="1076"/>
          <ac:inkMkLst>
            <pc:docMk/>
            <pc:sldMk cId="1848350495" sldId="674"/>
            <ac:inkMk id="60" creationId="{705FD857-D521-5D6B-954C-2883109AC04E}"/>
          </ac:inkMkLst>
        </pc:inkChg>
        <pc:inkChg chg="add">
          <ac:chgData name="TAN Mei Yi [Harrisdale Senior High School]" userId="f9f029c9-d743-4d60-9f2c-e74bdec1ab07" providerId="ADAL" clId="{66E3E239-FA8D-40D6-BAE5-23DF937F4EDD}" dt="2022-08-24T02:44:15.044" v="1258" actId="9405"/>
          <ac:inkMkLst>
            <pc:docMk/>
            <pc:sldMk cId="1848350495" sldId="674"/>
            <ac:inkMk id="62" creationId="{33228828-6791-D7BC-C6EE-3650FC135E6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4:19.006" v="1264"/>
          <ac:inkMkLst>
            <pc:docMk/>
            <pc:sldMk cId="1848350495" sldId="674"/>
            <ac:inkMk id="63" creationId="{EF6713E2-2A35-93A1-D7FB-8535EE7FDF02}"/>
          </ac:inkMkLst>
        </pc:inkChg>
        <pc:inkChg chg="del">
          <ac:chgData name="TAN Mei Yi [Harrisdale Senior High School]" userId="f9f029c9-d743-4d60-9f2c-e74bdec1ab07" providerId="ADAL" clId="{66E3E239-FA8D-40D6-BAE5-23DF937F4EDD}" dt="2022-08-24T01:32:50.574" v="999" actId="478"/>
          <ac:inkMkLst>
            <pc:docMk/>
            <pc:sldMk cId="1848350495" sldId="674"/>
            <ac:inkMk id="68" creationId="{68CC27A6-10A5-A6C3-2975-916B3A0108A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4:19.006" v="1264"/>
          <ac:inkMkLst>
            <pc:docMk/>
            <pc:sldMk cId="1848350495" sldId="674"/>
            <ac:inkMk id="77" creationId="{031C94D7-AA79-F0D5-69B3-D1F2D8DA164A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4:19.006" v="1264"/>
          <ac:inkMkLst>
            <pc:docMk/>
            <pc:sldMk cId="1848350495" sldId="674"/>
            <ac:inkMk id="78" creationId="{41DAF549-53AC-61BD-B27E-DB73E636D004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4:19.006" v="1264"/>
          <ac:inkMkLst>
            <pc:docMk/>
            <pc:sldMk cId="1848350495" sldId="674"/>
            <ac:inkMk id="79" creationId="{3D4193C9-E956-0922-4FEB-C4D87E21008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4:19.006" v="1264"/>
          <ac:inkMkLst>
            <pc:docMk/>
            <pc:sldMk cId="1848350495" sldId="674"/>
            <ac:inkMk id="80" creationId="{2AF1D3A7-45E5-4D41-10C8-683BCD2A4CB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5:39.005" v="1331"/>
          <ac:inkMkLst>
            <pc:docMk/>
            <pc:sldMk cId="1848350495" sldId="674"/>
            <ac:inkMk id="86" creationId="{DF6DBBE8-2A5A-B1F4-6757-0543E1D1FEA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5:39.005" v="1331"/>
          <ac:inkMkLst>
            <pc:docMk/>
            <pc:sldMk cId="1848350495" sldId="674"/>
            <ac:inkMk id="87" creationId="{36315BC0-2B43-AFEE-A668-5752620FE638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5:39.005" v="1331"/>
          <ac:inkMkLst>
            <pc:docMk/>
            <pc:sldMk cId="1848350495" sldId="674"/>
            <ac:inkMk id="88" creationId="{974796E2-FB79-A14F-B08F-879ED948A8F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5:39.005" v="1331"/>
          <ac:inkMkLst>
            <pc:docMk/>
            <pc:sldMk cId="1848350495" sldId="674"/>
            <ac:inkMk id="89" creationId="{2EB8A133-8E95-88F0-84C8-1F3AA663475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07.926" v="1336"/>
          <ac:inkMkLst>
            <pc:docMk/>
            <pc:sldMk cId="1848350495" sldId="674"/>
            <ac:inkMk id="92" creationId="{A426F75F-F057-286E-7FC8-182275F06A0D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07.926" v="1336"/>
          <ac:inkMkLst>
            <pc:docMk/>
            <pc:sldMk cId="1848350495" sldId="674"/>
            <ac:inkMk id="93" creationId="{C4B2980E-F40C-D2A9-C9EF-C9C5AB210798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07.926" v="1336"/>
          <ac:inkMkLst>
            <pc:docMk/>
            <pc:sldMk cId="1848350495" sldId="674"/>
            <ac:inkMk id="94" creationId="{891AD9C0-15AF-8161-C0A9-5261954F777C}"/>
          </ac:inkMkLst>
        </pc:inkChg>
        <pc:inkChg chg="add del">
          <ac:chgData name="TAN Mei Yi [Harrisdale Senior High School]" userId="f9f029c9-d743-4d60-9f2c-e74bdec1ab07" providerId="ADAL" clId="{66E3E239-FA8D-40D6-BAE5-23DF937F4EDD}" dt="2022-08-24T02:46:24.491" v="1338"/>
          <ac:inkMkLst>
            <pc:docMk/>
            <pc:sldMk cId="1848350495" sldId="674"/>
            <ac:inkMk id="96" creationId="{41878569-531C-7DA0-04BC-D2AAF007F492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38.477" v="1353"/>
          <ac:inkMkLst>
            <pc:docMk/>
            <pc:sldMk cId="1848350495" sldId="674"/>
            <ac:inkMk id="97" creationId="{E69E7922-1392-0302-23A1-C7948353BF9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38.477" v="1353"/>
          <ac:inkMkLst>
            <pc:docMk/>
            <pc:sldMk cId="1848350495" sldId="674"/>
            <ac:inkMk id="98" creationId="{15BC4CA6-E371-03E0-D53A-C0716DBC4AD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38.477" v="1353"/>
          <ac:inkMkLst>
            <pc:docMk/>
            <pc:sldMk cId="1848350495" sldId="674"/>
            <ac:inkMk id="99" creationId="{8BBCD29B-D0FA-9547-677B-B292A358B44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38.477" v="1353"/>
          <ac:inkMkLst>
            <pc:docMk/>
            <pc:sldMk cId="1848350495" sldId="674"/>
            <ac:inkMk id="101" creationId="{AED74401-FB2F-CFC7-F389-CD939832C4B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38.477" v="1353"/>
          <ac:inkMkLst>
            <pc:docMk/>
            <pc:sldMk cId="1848350495" sldId="674"/>
            <ac:inkMk id="102" creationId="{B59E3B5C-2810-465D-6D9C-F69BBB3346B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38.477" v="1353"/>
          <ac:inkMkLst>
            <pc:docMk/>
            <pc:sldMk cId="1848350495" sldId="674"/>
            <ac:inkMk id="104" creationId="{AAEF3026-E600-1524-9FDB-A27BC42C1A1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38.477" v="1353"/>
          <ac:inkMkLst>
            <pc:docMk/>
            <pc:sldMk cId="1848350495" sldId="674"/>
            <ac:inkMk id="105" creationId="{B0876765-17F5-7EE1-EA1D-62E1A7A8D53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38.477" v="1353"/>
          <ac:inkMkLst>
            <pc:docMk/>
            <pc:sldMk cId="1848350495" sldId="674"/>
            <ac:inkMk id="106" creationId="{C3D0A623-3F6D-CFE6-EA3A-468A68EBD25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38.477" v="1353"/>
          <ac:inkMkLst>
            <pc:docMk/>
            <pc:sldMk cId="1848350495" sldId="674"/>
            <ac:inkMk id="107" creationId="{B3F55EDC-8A62-CA9D-288E-9437DBEEF4B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38.477" v="1353"/>
          <ac:inkMkLst>
            <pc:docMk/>
            <pc:sldMk cId="1848350495" sldId="674"/>
            <ac:inkMk id="108" creationId="{87047600-FCD2-6356-4DD6-93EDD91CE298}"/>
          </ac:inkMkLst>
        </pc:inkChg>
        <pc:inkChg chg="add">
          <ac:chgData name="TAN Mei Yi [Harrisdale Senior High School]" userId="f9f029c9-d743-4d60-9f2c-e74bdec1ab07" providerId="ADAL" clId="{66E3E239-FA8D-40D6-BAE5-23DF937F4EDD}" dt="2022-08-24T02:46:37.330" v="1351" actId="9405"/>
          <ac:inkMkLst>
            <pc:docMk/>
            <pc:sldMk cId="1848350495" sldId="674"/>
            <ac:inkMk id="109" creationId="{2962AF60-3D86-5CB5-EB74-BA4957DBFF0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0.272" v="1357"/>
          <ac:inkMkLst>
            <pc:docMk/>
            <pc:sldMk cId="1848350495" sldId="674"/>
            <ac:inkMk id="110" creationId="{644FFF03-C667-C467-84F5-36C8F8F5FFD9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0.272" v="1357"/>
          <ac:inkMkLst>
            <pc:docMk/>
            <pc:sldMk cId="1848350495" sldId="674"/>
            <ac:inkMk id="112" creationId="{6C68B93B-DC9F-9B5C-159E-5F6D77DF0309}"/>
          </ac:inkMkLst>
        </pc:inkChg>
        <pc:inkChg chg="add">
          <ac:chgData name="TAN Mei Yi [Harrisdale Senior High School]" userId="f9f029c9-d743-4d60-9f2c-e74bdec1ab07" providerId="ADAL" clId="{66E3E239-FA8D-40D6-BAE5-23DF937F4EDD}" dt="2022-08-24T02:46:39.177" v="1355" actId="9405"/>
          <ac:inkMkLst>
            <pc:docMk/>
            <pc:sldMk cId="1848350495" sldId="674"/>
            <ac:inkMk id="113" creationId="{75AAE9CA-92BB-94AA-8C87-3A6E5D1801F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5.086" v="1366"/>
          <ac:inkMkLst>
            <pc:docMk/>
            <pc:sldMk cId="1848350495" sldId="674"/>
            <ac:inkMk id="114" creationId="{D0272270-7FA4-0DDB-BEEA-99E1C32B2B0D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5.086" v="1366"/>
          <ac:inkMkLst>
            <pc:docMk/>
            <pc:sldMk cId="1848350495" sldId="674"/>
            <ac:inkMk id="116" creationId="{A3145870-2E98-5909-6637-8043F11A4E8D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5.086" v="1366"/>
          <ac:inkMkLst>
            <pc:docMk/>
            <pc:sldMk cId="1848350495" sldId="674"/>
            <ac:inkMk id="117" creationId="{4AB88E7E-B8E1-D30B-9F35-EC443D6A349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5.086" v="1366"/>
          <ac:inkMkLst>
            <pc:docMk/>
            <pc:sldMk cId="1848350495" sldId="674"/>
            <ac:inkMk id="118" creationId="{8F00F1D4-8026-7118-471E-8886CD4491D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5.086" v="1366"/>
          <ac:inkMkLst>
            <pc:docMk/>
            <pc:sldMk cId="1848350495" sldId="674"/>
            <ac:inkMk id="119" creationId="{CA156369-BC9A-C446-A00C-DC08496D1F85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5.086" v="1366"/>
          <ac:inkMkLst>
            <pc:docMk/>
            <pc:sldMk cId="1848350495" sldId="674"/>
            <ac:inkMk id="120" creationId="{AB4703B2-9841-13DF-3FB1-58BDD37897F5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5.086" v="1366"/>
          <ac:inkMkLst>
            <pc:docMk/>
            <pc:sldMk cId="1848350495" sldId="674"/>
            <ac:inkMk id="121" creationId="{5108CD68-F876-1A62-BF81-B013528C72F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5.086" v="1366"/>
          <ac:inkMkLst>
            <pc:docMk/>
            <pc:sldMk cId="1848350495" sldId="674"/>
            <ac:inkMk id="122" creationId="{3A290197-0A91-59FC-C0E5-AEAEB2F3F36A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6.345" v="1368"/>
          <ac:inkMkLst>
            <pc:docMk/>
            <pc:sldMk cId="1848350495" sldId="674"/>
            <ac:inkMk id="123" creationId="{1F27845B-48DC-33A4-7DD4-56A3B6B3BEB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2:46:46.345" v="1368"/>
          <ac:inkMkLst>
            <pc:docMk/>
            <pc:sldMk cId="1848350495" sldId="674"/>
            <ac:inkMk id="127" creationId="{218C4EE0-3AF6-4A1D-AB0F-C2C3C44F59AA}"/>
          </ac:inkMkLst>
        </pc:inkChg>
        <pc:cxnChg chg="del mod">
          <ac:chgData name="TAN Mei Yi [Harrisdale Senior High School]" userId="f9f029c9-d743-4d60-9f2c-e74bdec1ab07" providerId="ADAL" clId="{66E3E239-FA8D-40D6-BAE5-23DF937F4EDD}" dt="2022-08-24T01:32:10.410" v="988" actId="478"/>
          <ac:cxnSpMkLst>
            <pc:docMk/>
            <pc:sldMk cId="1848350495" sldId="674"/>
            <ac:cxnSpMk id="9" creationId="{8A9AC987-4007-13AD-BD99-D9FBBECF4C31}"/>
          </ac:cxnSpMkLst>
        </pc:cxnChg>
        <pc:cxnChg chg="del">
          <ac:chgData name="TAN Mei Yi [Harrisdale Senior High School]" userId="f9f029c9-d743-4d60-9f2c-e74bdec1ab07" providerId="ADAL" clId="{66E3E239-FA8D-40D6-BAE5-23DF937F4EDD}" dt="2022-08-24T01:32:10.410" v="988" actId="478"/>
          <ac:cxnSpMkLst>
            <pc:docMk/>
            <pc:sldMk cId="1848350495" sldId="674"/>
            <ac:cxnSpMk id="14" creationId="{9470121D-EF96-2FBA-47AC-144B7C3FCD8B}"/>
          </ac:cxnSpMkLst>
        </pc:cxnChg>
        <pc:cxnChg chg="add mod">
          <ac:chgData name="TAN Mei Yi [Harrisdale Senior High School]" userId="f9f029c9-d743-4d60-9f2c-e74bdec1ab07" providerId="ADAL" clId="{66E3E239-FA8D-40D6-BAE5-23DF937F4EDD}" dt="2022-08-24T01:39:15.972" v="1112" actId="1076"/>
          <ac:cxnSpMkLst>
            <pc:docMk/>
            <pc:sldMk cId="1848350495" sldId="674"/>
            <ac:cxnSpMk id="18" creationId="{8885E98A-521B-B639-370A-1662D6F05CE6}"/>
          </ac:cxnSpMkLst>
        </pc:cxnChg>
        <pc:cxnChg chg="add mod">
          <ac:chgData name="TAN Mei Yi [Harrisdale Senior High School]" userId="f9f029c9-d743-4d60-9f2c-e74bdec1ab07" providerId="ADAL" clId="{66E3E239-FA8D-40D6-BAE5-23DF937F4EDD}" dt="2022-08-24T01:40:14.247" v="1138" actId="14100"/>
          <ac:cxnSpMkLst>
            <pc:docMk/>
            <pc:sldMk cId="1848350495" sldId="674"/>
            <ac:cxnSpMk id="22" creationId="{E68211C3-1B05-88AB-EABA-DBCE6867858C}"/>
          </ac:cxnSpMkLst>
        </pc:cxnChg>
        <pc:cxnChg chg="add mod">
          <ac:chgData name="TAN Mei Yi [Harrisdale Senior High School]" userId="f9f029c9-d743-4d60-9f2c-e74bdec1ab07" providerId="ADAL" clId="{66E3E239-FA8D-40D6-BAE5-23DF937F4EDD}" dt="2022-08-24T02:43:31.535" v="1249" actId="14100"/>
          <ac:cxnSpMkLst>
            <pc:docMk/>
            <pc:sldMk cId="1848350495" sldId="674"/>
            <ac:cxnSpMk id="40" creationId="{F635B39A-8960-62ED-A3F6-A7B328B88D26}"/>
          </ac:cxnSpMkLst>
        </pc:cxnChg>
        <pc:cxnChg chg="mod">
          <ac:chgData name="TAN Mei Yi [Harrisdale Senior High School]" userId="f9f029c9-d743-4d60-9f2c-e74bdec1ab07" providerId="ADAL" clId="{66E3E239-FA8D-40D6-BAE5-23DF937F4EDD}" dt="2022-08-24T01:37:31.092" v="1088" actId="14100"/>
          <ac:cxnSpMkLst>
            <pc:docMk/>
            <pc:sldMk cId="1848350495" sldId="674"/>
            <ac:cxnSpMk id="49" creationId="{E19F7AC3-71AC-8352-D9D7-9152360F85D9}"/>
          </ac:cxnSpMkLst>
        </pc:cxnChg>
        <pc:cxnChg chg="mod">
          <ac:chgData name="TAN Mei Yi [Harrisdale Senior High School]" userId="f9f029c9-d743-4d60-9f2c-e74bdec1ab07" providerId="ADAL" clId="{66E3E239-FA8D-40D6-BAE5-23DF937F4EDD}" dt="2022-08-24T01:38:49.025" v="1107" actId="14100"/>
          <ac:cxnSpMkLst>
            <pc:docMk/>
            <pc:sldMk cId="1848350495" sldId="674"/>
            <ac:cxnSpMk id="61" creationId="{DF433A07-8A4F-4604-5978-96DA166177DD}"/>
          </ac:cxnSpMkLst>
        </pc:cxnChg>
        <pc:cxnChg chg="add mod">
          <ac:chgData name="TAN Mei Yi [Harrisdale Senior High School]" userId="f9f029c9-d743-4d60-9f2c-e74bdec1ab07" providerId="ADAL" clId="{66E3E239-FA8D-40D6-BAE5-23DF937F4EDD}" dt="2022-08-24T02:45:04.499" v="1319" actId="1076"/>
          <ac:cxnSpMkLst>
            <pc:docMk/>
            <pc:sldMk cId="1848350495" sldId="674"/>
            <ac:cxnSpMk id="82" creationId="{548F6051-C2DD-AD9E-25D5-58BE8FBB0CD6}"/>
          </ac:cxnSpMkLst>
        </pc:cxnChg>
        <pc:cxnChg chg="add mod">
          <ac:chgData name="TAN Mei Yi [Harrisdale Senior High School]" userId="f9f029c9-d743-4d60-9f2c-e74bdec1ab07" providerId="ADAL" clId="{66E3E239-FA8D-40D6-BAE5-23DF937F4EDD}" dt="2022-08-24T02:45:28.463" v="1326" actId="14100"/>
          <ac:cxnSpMkLst>
            <pc:docMk/>
            <pc:sldMk cId="1848350495" sldId="674"/>
            <ac:cxnSpMk id="84" creationId="{BA4B3891-7693-C697-9D99-87BB81036664}"/>
          </ac:cxnSpMkLst>
        </pc:cxnChg>
      </pc:sldChg>
      <pc:sldChg chg="addSp delSp modSp add mod delAnim">
        <pc:chgData name="TAN Mei Yi [Harrisdale Senior High School]" userId="f9f029c9-d743-4d60-9f2c-e74bdec1ab07" providerId="ADAL" clId="{66E3E239-FA8D-40D6-BAE5-23DF937F4EDD}" dt="2022-08-24T02:51:46.359" v="1453"/>
        <pc:sldMkLst>
          <pc:docMk/>
          <pc:sldMk cId="3340298125" sldId="675"/>
        </pc:sldMkLst>
        <pc:spChg chg="mod">
          <ac:chgData name="TAN Mei Yi [Harrisdale Senior High School]" userId="f9f029c9-d743-4d60-9f2c-e74bdec1ab07" providerId="ADAL" clId="{66E3E239-FA8D-40D6-BAE5-23DF937F4EDD}" dt="2022-08-24T02:49:54.367" v="1449" actId="20577"/>
          <ac:spMkLst>
            <pc:docMk/>
            <pc:sldMk cId="3340298125" sldId="675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10" creationId="{2B59DFFB-C0E6-1141-433E-F6BA7977E63B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11" creationId="{8B90293A-FEC1-EEAF-B78D-85A5CD66538B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21" creationId="{043EF038-FE5E-2478-6DDB-A083D66B97D2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35" creationId="{508974C1-F412-ED59-E48F-4ED0E67336A3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36" creationId="{655A7654-1830-65C6-C7AA-AC1FFA5DB742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37" creationId="{9C482C50-52FF-AE82-C889-54A7E290AF5F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38" creationId="{7007D6F0-35AA-B9B7-A54E-AA097E54C323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39" creationId="{58A3E742-56C7-065D-D737-2EE453E9C0AD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44" creationId="{2AB7AD6B-9751-95BF-6499-AD550D375606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45" creationId="{63D591C8-0E87-72CC-48DD-228065BFE38A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46" creationId="{3C0F7980-E0B1-DC10-51B9-9B67DA68F64E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47" creationId="{AB7ACEF0-E2A7-D82E-669B-3D9219069F65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57" creationId="{7565ED66-AFB7-27BA-3170-B10BB4CEAC1E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83" creationId="{4DDFD98C-E66C-2397-A702-E9FD53B42B8A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129" creationId="{3C630784-083B-6F89-5806-064F29490A77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130" creationId="{A5AD0772-B17A-9641-C566-BDF922EC287D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131" creationId="{0DBC1C4C-3E6F-4285-F578-4C0AD1220C7F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132" creationId="{BC5CF5D4-230E-0DC9-96AD-8D834E10B9C4}"/>
          </ac:spMkLst>
        </pc:spChg>
        <pc:spChg chg="del">
          <ac:chgData name="TAN Mei Yi [Harrisdale Senior High School]" userId="f9f029c9-d743-4d60-9f2c-e74bdec1ab07" providerId="ADAL" clId="{66E3E239-FA8D-40D6-BAE5-23DF937F4EDD}" dt="2022-08-24T02:49:59.076" v="1450" actId="478"/>
          <ac:spMkLst>
            <pc:docMk/>
            <pc:sldMk cId="3340298125" sldId="675"/>
            <ac:spMk id="133" creationId="{18D4A9E6-4C28-7571-3AE8-1919D7843F97}"/>
          </ac:spMkLst>
        </pc:s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8" creationId="{48F735D0-11A9-0B0F-AE6B-06AED7B2338B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31" creationId="{343EBEEC-7297-627D-754A-E9D9EBD5C554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32" creationId="{23C05517-3123-DC3F-FA6D-8AEDD83784D8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81" creationId="{925D822D-2F71-E377-084B-9C04394D304A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90" creationId="{C79B9036-BDD8-7733-04BC-5FCDB64487FA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91" creationId="{5AD3B7F9-4E52-8327-C6EE-4E65EC4E28CD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95" creationId="{A24A4D19-F233-27FC-1766-8D1334A673BE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111" creationId="{EFEFF71B-EC00-A084-C6B9-3A6FE43DB1DB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115" creationId="{44D8F2C5-1ACD-5038-E8FA-8BA74F0DA689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124" creationId="{45A894A3-E41F-E326-8901-61D5C21A54A3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125" creationId="{18BA9F9C-A6AC-E6FB-3662-91402917F1DB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126" creationId="{6216929E-CC9A-418F-CFF4-3634C6F84DE6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2:49:59.076" v="1450" actId="478"/>
          <ac:grpSpMkLst>
            <pc:docMk/>
            <pc:sldMk cId="3340298125" sldId="675"/>
            <ac:grpSpMk id="128" creationId="{E1BA2C31-2038-5519-F87A-3230BB698EDF}"/>
          </ac:grpSpMkLst>
        </pc:grpChg>
        <pc:picChg chg="add mod">
          <ac:chgData name="TAN Mei Yi [Harrisdale Senior High School]" userId="f9f029c9-d743-4d60-9f2c-e74bdec1ab07" providerId="ADAL" clId="{66E3E239-FA8D-40D6-BAE5-23DF937F4EDD}" dt="2022-08-24T02:51:46.359" v="1453"/>
          <ac:picMkLst>
            <pc:docMk/>
            <pc:sldMk cId="3340298125" sldId="675"/>
            <ac:picMk id="3" creationId="{624D3607-D278-6694-4839-30833709305F}"/>
          </ac:picMkLst>
        </pc:picChg>
        <pc:picChg chg="del">
          <ac:chgData name="TAN Mei Yi [Harrisdale Senior High School]" userId="f9f029c9-d743-4d60-9f2c-e74bdec1ab07" providerId="ADAL" clId="{66E3E239-FA8D-40D6-BAE5-23DF937F4EDD}" dt="2022-08-24T02:49:59.076" v="1450" actId="478"/>
          <ac:picMkLst>
            <pc:docMk/>
            <pc:sldMk cId="3340298125" sldId="675"/>
            <ac:picMk id="42" creationId="{FEAD4735-FCB8-E834-5DA7-7523215DF1D0}"/>
          </ac:picMkLst>
        </pc:picChg>
        <pc:inkChg chg="del">
          <ac:chgData name="TAN Mei Yi [Harrisdale Senior High School]" userId="f9f029c9-d743-4d60-9f2c-e74bdec1ab07" providerId="ADAL" clId="{66E3E239-FA8D-40D6-BAE5-23DF937F4EDD}" dt="2022-08-24T02:49:59.076" v="1450" actId="478"/>
          <ac:inkMkLst>
            <pc:docMk/>
            <pc:sldMk cId="3340298125" sldId="675"/>
            <ac:inkMk id="25" creationId="{E11C4322-7D22-E233-965D-CE4D61657041}"/>
          </ac:inkMkLst>
        </pc:inkChg>
        <pc:inkChg chg="del">
          <ac:chgData name="TAN Mei Yi [Harrisdale Senior High School]" userId="f9f029c9-d743-4d60-9f2c-e74bdec1ab07" providerId="ADAL" clId="{66E3E239-FA8D-40D6-BAE5-23DF937F4EDD}" dt="2022-08-24T02:49:59.076" v="1450" actId="478"/>
          <ac:inkMkLst>
            <pc:docMk/>
            <pc:sldMk cId="3340298125" sldId="675"/>
            <ac:inkMk id="26" creationId="{6355C3F8-686A-E4AD-3F2D-448548F92F31}"/>
          </ac:inkMkLst>
        </pc:inkChg>
        <pc:inkChg chg="del">
          <ac:chgData name="TAN Mei Yi [Harrisdale Senior High School]" userId="f9f029c9-d743-4d60-9f2c-e74bdec1ab07" providerId="ADAL" clId="{66E3E239-FA8D-40D6-BAE5-23DF937F4EDD}" dt="2022-08-24T02:49:59.076" v="1450" actId="478"/>
          <ac:inkMkLst>
            <pc:docMk/>
            <pc:sldMk cId="3340298125" sldId="675"/>
            <ac:inkMk id="33" creationId="{D7A4F739-F10F-09E0-07AA-45D82D6BE7C5}"/>
          </ac:inkMkLst>
        </pc:inkChg>
        <pc:inkChg chg="del">
          <ac:chgData name="TAN Mei Yi [Harrisdale Senior High School]" userId="f9f029c9-d743-4d60-9f2c-e74bdec1ab07" providerId="ADAL" clId="{66E3E239-FA8D-40D6-BAE5-23DF937F4EDD}" dt="2022-08-24T02:49:59.076" v="1450" actId="478"/>
          <ac:inkMkLst>
            <pc:docMk/>
            <pc:sldMk cId="3340298125" sldId="675"/>
            <ac:inkMk id="34" creationId="{B6615530-EF7B-2AC5-67B4-EA3A36A93D9A}"/>
          </ac:inkMkLst>
        </pc:inkChg>
        <pc:inkChg chg="del">
          <ac:chgData name="TAN Mei Yi [Harrisdale Senior High School]" userId="f9f029c9-d743-4d60-9f2c-e74bdec1ab07" providerId="ADAL" clId="{66E3E239-FA8D-40D6-BAE5-23DF937F4EDD}" dt="2022-08-24T02:49:59.076" v="1450" actId="478"/>
          <ac:inkMkLst>
            <pc:docMk/>
            <pc:sldMk cId="3340298125" sldId="675"/>
            <ac:inkMk id="60" creationId="{705FD857-D521-5D6B-954C-2883109AC04E}"/>
          </ac:inkMkLst>
        </pc:inkChg>
        <pc:inkChg chg="del">
          <ac:chgData name="TAN Mei Yi [Harrisdale Senior High School]" userId="f9f029c9-d743-4d60-9f2c-e74bdec1ab07" providerId="ADAL" clId="{66E3E239-FA8D-40D6-BAE5-23DF937F4EDD}" dt="2022-08-24T02:49:59.076" v="1450" actId="478"/>
          <ac:inkMkLst>
            <pc:docMk/>
            <pc:sldMk cId="3340298125" sldId="675"/>
            <ac:inkMk id="62" creationId="{33228828-6791-D7BC-C6EE-3650FC135E6F}"/>
          </ac:inkMkLst>
        </pc:inkChg>
        <pc:inkChg chg="del">
          <ac:chgData name="TAN Mei Yi [Harrisdale Senior High School]" userId="f9f029c9-d743-4d60-9f2c-e74bdec1ab07" providerId="ADAL" clId="{66E3E239-FA8D-40D6-BAE5-23DF937F4EDD}" dt="2022-08-24T02:49:59.076" v="1450" actId="478"/>
          <ac:inkMkLst>
            <pc:docMk/>
            <pc:sldMk cId="3340298125" sldId="675"/>
            <ac:inkMk id="109" creationId="{2962AF60-3D86-5CB5-EB74-BA4957DBFF00}"/>
          </ac:inkMkLst>
        </pc:inkChg>
        <pc:inkChg chg="del">
          <ac:chgData name="TAN Mei Yi [Harrisdale Senior High School]" userId="f9f029c9-d743-4d60-9f2c-e74bdec1ab07" providerId="ADAL" clId="{66E3E239-FA8D-40D6-BAE5-23DF937F4EDD}" dt="2022-08-24T02:49:59.076" v="1450" actId="478"/>
          <ac:inkMkLst>
            <pc:docMk/>
            <pc:sldMk cId="3340298125" sldId="675"/>
            <ac:inkMk id="113" creationId="{75AAE9CA-92BB-94AA-8C87-3A6E5D1801F7}"/>
          </ac:inkMkLst>
        </pc:inkChg>
        <pc:cxnChg chg="del">
          <ac:chgData name="TAN Mei Yi [Harrisdale Senior High School]" userId="f9f029c9-d743-4d60-9f2c-e74bdec1ab07" providerId="ADAL" clId="{66E3E239-FA8D-40D6-BAE5-23DF937F4EDD}" dt="2022-08-24T02:49:59.076" v="1450" actId="478"/>
          <ac:cxnSpMkLst>
            <pc:docMk/>
            <pc:sldMk cId="3340298125" sldId="675"/>
            <ac:cxnSpMk id="18" creationId="{8885E98A-521B-B639-370A-1662D6F05CE6}"/>
          </ac:cxnSpMkLst>
        </pc:cxnChg>
        <pc:cxnChg chg="del mod">
          <ac:chgData name="TAN Mei Yi [Harrisdale Senior High School]" userId="f9f029c9-d743-4d60-9f2c-e74bdec1ab07" providerId="ADAL" clId="{66E3E239-FA8D-40D6-BAE5-23DF937F4EDD}" dt="2022-08-24T02:49:59.076" v="1450" actId="478"/>
          <ac:cxnSpMkLst>
            <pc:docMk/>
            <pc:sldMk cId="3340298125" sldId="675"/>
            <ac:cxnSpMk id="22" creationId="{E68211C3-1B05-88AB-EABA-DBCE6867858C}"/>
          </ac:cxnSpMkLst>
        </pc:cxnChg>
        <pc:cxnChg chg="del mod">
          <ac:chgData name="TAN Mei Yi [Harrisdale Senior High School]" userId="f9f029c9-d743-4d60-9f2c-e74bdec1ab07" providerId="ADAL" clId="{66E3E239-FA8D-40D6-BAE5-23DF937F4EDD}" dt="2022-08-24T02:49:59.076" v="1450" actId="478"/>
          <ac:cxnSpMkLst>
            <pc:docMk/>
            <pc:sldMk cId="3340298125" sldId="675"/>
            <ac:cxnSpMk id="40" creationId="{F635B39A-8960-62ED-A3F6-A7B328B88D26}"/>
          </ac:cxnSpMkLst>
        </pc:cxnChg>
        <pc:cxnChg chg="del mod">
          <ac:chgData name="TAN Mei Yi [Harrisdale Senior High School]" userId="f9f029c9-d743-4d60-9f2c-e74bdec1ab07" providerId="ADAL" clId="{66E3E239-FA8D-40D6-BAE5-23DF937F4EDD}" dt="2022-08-24T02:49:59.076" v="1450" actId="478"/>
          <ac:cxnSpMkLst>
            <pc:docMk/>
            <pc:sldMk cId="3340298125" sldId="675"/>
            <ac:cxnSpMk id="49" creationId="{E19F7AC3-71AC-8352-D9D7-9152360F85D9}"/>
          </ac:cxnSpMkLst>
        </pc:cxnChg>
        <pc:cxnChg chg="del">
          <ac:chgData name="TAN Mei Yi [Harrisdale Senior High School]" userId="f9f029c9-d743-4d60-9f2c-e74bdec1ab07" providerId="ADAL" clId="{66E3E239-FA8D-40D6-BAE5-23DF937F4EDD}" dt="2022-08-24T02:49:59.076" v="1450" actId="478"/>
          <ac:cxnSpMkLst>
            <pc:docMk/>
            <pc:sldMk cId="3340298125" sldId="675"/>
            <ac:cxnSpMk id="61" creationId="{DF433A07-8A4F-4604-5978-96DA166177DD}"/>
          </ac:cxnSpMkLst>
        </pc:cxnChg>
        <pc:cxnChg chg="del">
          <ac:chgData name="TAN Mei Yi [Harrisdale Senior High School]" userId="f9f029c9-d743-4d60-9f2c-e74bdec1ab07" providerId="ADAL" clId="{66E3E239-FA8D-40D6-BAE5-23DF937F4EDD}" dt="2022-08-24T02:49:59.076" v="1450" actId="478"/>
          <ac:cxnSpMkLst>
            <pc:docMk/>
            <pc:sldMk cId="3340298125" sldId="675"/>
            <ac:cxnSpMk id="82" creationId="{548F6051-C2DD-AD9E-25D5-58BE8FBB0CD6}"/>
          </ac:cxnSpMkLst>
        </pc:cxnChg>
        <pc:cxnChg chg="del mod">
          <ac:chgData name="TAN Mei Yi [Harrisdale Senior High School]" userId="f9f029c9-d743-4d60-9f2c-e74bdec1ab07" providerId="ADAL" clId="{66E3E239-FA8D-40D6-BAE5-23DF937F4EDD}" dt="2022-08-24T02:49:59.076" v="1450" actId="478"/>
          <ac:cxnSpMkLst>
            <pc:docMk/>
            <pc:sldMk cId="3340298125" sldId="675"/>
            <ac:cxnSpMk id="84" creationId="{BA4B3891-7693-C697-9D99-87BB81036664}"/>
          </ac:cxnSpMkLst>
        </pc:cxnChg>
      </pc:sldChg>
      <pc:sldChg chg="addSp delSp modSp add mod delAnim modAnim">
        <pc:chgData name="TAN Mei Yi [Harrisdale Senior High School]" userId="f9f029c9-d743-4d60-9f2c-e74bdec1ab07" providerId="ADAL" clId="{66E3E239-FA8D-40D6-BAE5-23DF937F4EDD}" dt="2022-08-24T05:57:41.383" v="2347" actId="478"/>
        <pc:sldMkLst>
          <pc:docMk/>
          <pc:sldMk cId="3184953975" sldId="676"/>
        </pc:sldMkLst>
        <pc:spChg chg="del">
          <ac:chgData name="TAN Mei Yi [Harrisdale Senior High School]" userId="f9f029c9-d743-4d60-9f2c-e74bdec1ab07" providerId="ADAL" clId="{66E3E239-FA8D-40D6-BAE5-23DF937F4EDD}" dt="2022-08-24T03:17:03.879" v="1955" actId="478"/>
          <ac:spMkLst>
            <pc:docMk/>
            <pc:sldMk cId="3184953975" sldId="676"/>
            <ac:spMk id="4" creationId="{00000000-0000-0000-0000-000000000000}"/>
          </ac:spMkLst>
        </pc:spChg>
        <pc:spChg chg="del mod">
          <ac:chgData name="TAN Mei Yi [Harrisdale Senior High School]" userId="f9f029c9-d743-4d60-9f2c-e74bdec1ab07" providerId="ADAL" clId="{66E3E239-FA8D-40D6-BAE5-23DF937F4EDD}" dt="2022-08-24T03:18:08.976" v="1973" actId="478"/>
          <ac:spMkLst>
            <pc:docMk/>
            <pc:sldMk cId="3184953975" sldId="676"/>
            <ac:spMk id="5" creationId="{B1B17EE4-1105-BE71-089A-27895958BC78}"/>
          </ac:spMkLst>
        </pc:spChg>
        <pc:spChg chg="del mod">
          <ac:chgData name="TAN Mei Yi [Harrisdale Senior High School]" userId="f9f029c9-d743-4d60-9f2c-e74bdec1ab07" providerId="ADAL" clId="{66E3E239-FA8D-40D6-BAE5-23DF937F4EDD}" dt="2022-08-24T03:18:06.622" v="1972" actId="478"/>
          <ac:spMkLst>
            <pc:docMk/>
            <pc:sldMk cId="3184953975" sldId="676"/>
            <ac:spMk id="6" creationId="{E1240118-13BA-9224-F3AF-4963ABDDB617}"/>
          </ac:spMkLst>
        </pc:spChg>
        <pc:spChg chg="del mod">
          <ac:chgData name="TAN Mei Yi [Harrisdale Senior High School]" userId="f9f029c9-d743-4d60-9f2c-e74bdec1ab07" providerId="ADAL" clId="{66E3E239-FA8D-40D6-BAE5-23DF937F4EDD}" dt="2022-08-24T03:18:06.622" v="1972" actId="478"/>
          <ac:spMkLst>
            <pc:docMk/>
            <pc:sldMk cId="3184953975" sldId="676"/>
            <ac:spMk id="7" creationId="{085B5A4A-6172-7D71-1DF5-12DEBCC32857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21:45.539" v="2062" actId="20577"/>
          <ac:spMkLst>
            <pc:docMk/>
            <pc:sldMk cId="3184953975" sldId="676"/>
            <ac:spMk id="11" creationId="{8959D744-23A1-236C-BA72-DE870E2153A3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20:52.350" v="2004" actId="20577"/>
          <ac:spMkLst>
            <pc:docMk/>
            <pc:sldMk cId="3184953975" sldId="676"/>
            <ac:spMk id="12" creationId="{C596B05C-4B5C-6589-7B95-B146A35938AA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21:10.835" v="2037" actId="1076"/>
          <ac:spMkLst>
            <pc:docMk/>
            <pc:sldMk cId="3184953975" sldId="676"/>
            <ac:spMk id="13" creationId="{7E1CFD9C-78EE-5FCC-8CBE-A1FAC61EA9E6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22:22.057" v="2078" actId="1076"/>
          <ac:spMkLst>
            <pc:docMk/>
            <pc:sldMk cId="3184953975" sldId="676"/>
            <ac:spMk id="14" creationId="{B5CE45B1-6F7E-5521-472C-193C8FBEF138}"/>
          </ac:spMkLst>
        </pc:spChg>
        <pc:spChg chg="add del mod">
          <ac:chgData name="TAN Mei Yi [Harrisdale Senior High School]" userId="f9f029c9-d743-4d60-9f2c-e74bdec1ab07" providerId="ADAL" clId="{66E3E239-FA8D-40D6-BAE5-23DF937F4EDD}" dt="2022-08-24T03:22:26.004" v="2080" actId="478"/>
          <ac:spMkLst>
            <pc:docMk/>
            <pc:sldMk cId="3184953975" sldId="676"/>
            <ac:spMk id="15" creationId="{8480E6BD-CD30-AA47-6692-FE69608BDF80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23:08.487" v="2087" actId="1076"/>
          <ac:spMkLst>
            <pc:docMk/>
            <pc:sldMk cId="3184953975" sldId="676"/>
            <ac:spMk id="16" creationId="{E4D13FCF-9008-AB9D-C554-0281758DA1B4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25:30.194" v="2163" actId="20577"/>
          <ac:spMkLst>
            <pc:docMk/>
            <pc:sldMk cId="3184953975" sldId="676"/>
            <ac:spMk id="17" creationId="{FA3E34F4-291D-2E5F-0F44-20F2803FF037}"/>
          </ac:spMkLst>
        </pc:spChg>
        <pc:spChg chg="add del mod">
          <ac:chgData name="TAN Mei Yi [Harrisdale Senior High School]" userId="f9f029c9-d743-4d60-9f2c-e74bdec1ab07" providerId="ADAL" clId="{66E3E239-FA8D-40D6-BAE5-23DF937F4EDD}" dt="2022-08-24T04:23:07.092" v="2182" actId="478"/>
          <ac:spMkLst>
            <pc:docMk/>
            <pc:sldMk cId="3184953975" sldId="676"/>
            <ac:spMk id="56" creationId="{FDD0A98C-A1A8-5573-847D-CC4139557A2C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4:24:11.982" v="2256" actId="1076"/>
          <ac:spMkLst>
            <pc:docMk/>
            <pc:sldMk cId="3184953975" sldId="676"/>
            <ac:spMk id="57" creationId="{B6ACD92D-F59B-CCE7-A586-8A0ECC336FD9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4:24:14.819" v="2257" actId="1076"/>
          <ac:spMkLst>
            <pc:docMk/>
            <pc:sldMk cId="3184953975" sldId="676"/>
            <ac:spMk id="58" creationId="{418082F7-6A45-7AC1-16D4-40A071059085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4:25:26.640" v="2330" actId="20577"/>
          <ac:spMkLst>
            <pc:docMk/>
            <pc:sldMk cId="3184953975" sldId="676"/>
            <ac:spMk id="59" creationId="{5B87F746-BFEB-BB59-4D7E-D99439C984A9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4:25:06.784" v="2319" actId="1076"/>
          <ac:spMkLst>
            <pc:docMk/>
            <pc:sldMk cId="3184953975" sldId="676"/>
            <ac:spMk id="60" creationId="{924783A7-A876-8DFA-C2A5-15BDF68B58DE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5:57:38.076" v="2345" actId="1076"/>
          <ac:spMkLst>
            <pc:docMk/>
            <pc:sldMk cId="3184953975" sldId="676"/>
            <ac:spMk id="61" creationId="{CC89E039-A706-BAD2-88BA-77AC567842D3}"/>
          </ac:spMkLst>
        </pc:spChg>
        <pc:grpChg chg="del mod">
          <ac:chgData name="TAN Mei Yi [Harrisdale Senior High School]" userId="f9f029c9-d743-4d60-9f2c-e74bdec1ab07" providerId="ADAL" clId="{66E3E239-FA8D-40D6-BAE5-23DF937F4EDD}" dt="2022-08-24T03:24:22.206" v="2122"/>
          <ac:grpSpMkLst>
            <pc:docMk/>
            <pc:sldMk cId="3184953975" sldId="676"/>
            <ac:grpSpMk id="21" creationId="{2F16E2D4-AFFF-15CB-DD5F-FEAD06D24349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3:24:32.534" v="2130"/>
          <ac:grpSpMkLst>
            <pc:docMk/>
            <pc:sldMk cId="3184953975" sldId="676"/>
            <ac:grpSpMk id="27" creationId="{51CC56F6-7BEC-B47C-0528-CD9666638A06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3:24:36.976" v="2138"/>
          <ac:grpSpMkLst>
            <pc:docMk/>
            <pc:sldMk cId="3184953975" sldId="676"/>
            <ac:grpSpMk id="31" creationId="{E125FBFD-A4C0-2D46-07A5-8E3C41E9DC79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3:24:41.046" v="2145"/>
          <ac:grpSpMkLst>
            <pc:docMk/>
            <pc:sldMk cId="3184953975" sldId="676"/>
            <ac:grpSpMk id="34" creationId="{CD7AA609-6483-6769-8632-461C4D9CDA48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3:24:42.862" v="2148"/>
          <ac:grpSpMkLst>
            <pc:docMk/>
            <pc:sldMk cId="3184953975" sldId="676"/>
            <ac:grpSpMk id="41" creationId="{B01773EA-7974-E1AF-CB9C-60D23E1ED37A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3:24:42.862" v="2148"/>
          <ac:grpSpMkLst>
            <pc:docMk/>
            <pc:sldMk cId="3184953975" sldId="676"/>
            <ac:grpSpMk id="44" creationId="{F0A70E55-CE4B-F108-D474-2ED650055072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3:24:52.744" v="2156"/>
          <ac:grpSpMkLst>
            <pc:docMk/>
            <pc:sldMk cId="3184953975" sldId="676"/>
            <ac:grpSpMk id="49" creationId="{FED49CAF-ACFD-8F3A-56E4-E1911D16AB27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3:24:52.744" v="2156"/>
          <ac:grpSpMkLst>
            <pc:docMk/>
            <pc:sldMk cId="3184953975" sldId="676"/>
            <ac:grpSpMk id="51" creationId="{808890F5-D2DF-F38E-C06C-38B36CD3B09F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3:25:08.213" v="2161"/>
          <ac:grpSpMkLst>
            <pc:docMk/>
            <pc:sldMk cId="3184953975" sldId="676"/>
            <ac:grpSpMk id="55" creationId="{2E5B9BE4-6E75-BB5C-5806-B9655CD069CB}"/>
          </ac:grpSpMkLst>
        </pc:grpChg>
        <pc:picChg chg="del">
          <ac:chgData name="TAN Mei Yi [Harrisdale Senior High School]" userId="f9f029c9-d743-4d60-9f2c-e74bdec1ab07" providerId="ADAL" clId="{66E3E239-FA8D-40D6-BAE5-23DF937F4EDD}" dt="2022-08-24T02:52:47.089" v="1462" actId="478"/>
          <ac:picMkLst>
            <pc:docMk/>
            <pc:sldMk cId="3184953975" sldId="676"/>
            <ac:picMk id="3" creationId="{4BFCAFB2-08E5-6964-0D91-1A0EC16C283B}"/>
          </ac:picMkLst>
        </pc:picChg>
        <pc:picChg chg="add mod modCrop">
          <ac:chgData name="TAN Mei Yi [Harrisdale Senior High School]" userId="f9f029c9-d743-4d60-9f2c-e74bdec1ab07" providerId="ADAL" clId="{66E3E239-FA8D-40D6-BAE5-23DF937F4EDD}" dt="2022-08-24T03:17:28.562" v="1961" actId="1076"/>
          <ac:picMkLst>
            <pc:docMk/>
            <pc:sldMk cId="3184953975" sldId="676"/>
            <ac:picMk id="8" creationId="{AD3F9731-EC7D-9359-55F0-6FE1BAB870F6}"/>
          </ac:picMkLst>
        </pc:picChg>
        <pc:picChg chg="add del mod">
          <ac:chgData name="TAN Mei Yi [Harrisdale Senior High School]" userId="f9f029c9-d743-4d60-9f2c-e74bdec1ab07" providerId="ADAL" clId="{66E3E239-FA8D-40D6-BAE5-23DF937F4EDD}" dt="2022-08-24T05:57:41.383" v="2347" actId="478"/>
          <ac:picMkLst>
            <pc:docMk/>
            <pc:sldMk cId="3184953975" sldId="676"/>
            <ac:picMk id="10" creationId="{6CB1D5A5-7515-7A23-595A-0B5E9E1A5C23}"/>
          </ac:picMkLst>
        </pc:picChg>
        <pc:inkChg chg="add del mod">
          <ac:chgData name="TAN Mei Yi [Harrisdale Senior High School]" userId="f9f029c9-d743-4d60-9f2c-e74bdec1ab07" providerId="ADAL" clId="{66E3E239-FA8D-40D6-BAE5-23DF937F4EDD}" dt="2022-08-24T03:24:32.524" v="2129"/>
          <ac:inkMkLst>
            <pc:docMk/>
            <pc:sldMk cId="3184953975" sldId="676"/>
            <ac:inkMk id="18" creationId="{0F8BB25C-8259-0DDE-C801-99A8EE1A22EC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3:24:32.534" v="2131"/>
          <ac:inkMkLst>
            <pc:docMk/>
            <pc:sldMk cId="3184953975" sldId="676"/>
            <ac:inkMk id="19" creationId="{A0939282-5C18-5019-7A63-BE28080F1C6D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3:24:32.521" v="2125"/>
          <ac:inkMkLst>
            <pc:docMk/>
            <pc:sldMk cId="3184953975" sldId="676"/>
            <ac:inkMk id="20" creationId="{F68E71ED-837B-BE11-6B1A-F4E4B418723E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3:24:32.520" v="2124"/>
          <ac:inkMkLst>
            <pc:docMk/>
            <pc:sldMk cId="3184953975" sldId="676"/>
            <ac:inkMk id="22" creationId="{983FBDD2-F5A3-E84D-CFDF-36AF73C91689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3:24:32.534" v="2130"/>
          <ac:inkMkLst>
            <pc:docMk/>
            <pc:sldMk cId="3184953975" sldId="676"/>
            <ac:inkMk id="23" creationId="{C21B037A-5564-4223-FCC6-35C535DCE8BC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3:24:32.522" v="2126"/>
          <ac:inkMkLst>
            <pc:docMk/>
            <pc:sldMk cId="3184953975" sldId="676"/>
            <ac:inkMk id="24" creationId="{D3CF4DAF-5D38-177D-6FB6-B3EBC92118FB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3:24:32.524" v="2128"/>
          <ac:inkMkLst>
            <pc:docMk/>
            <pc:sldMk cId="3184953975" sldId="676"/>
            <ac:inkMk id="25" creationId="{1D2BC2BE-D780-D7FB-3FB9-F343663658B7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3:24:32.523" v="2127"/>
          <ac:inkMkLst>
            <pc:docMk/>
            <pc:sldMk cId="3184953975" sldId="676"/>
            <ac:inkMk id="26" creationId="{9EBFF2EC-5554-1F87-DE45-CF712B970CA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28" creationId="{53F5FE5B-F2D5-CF16-EE21-2FFFB81B53F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29" creationId="{A319DCBC-7332-DDFB-9DC4-E31D8A1063D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30" creationId="{6BD98398-9494-EF73-983B-5B964E5AF70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32" creationId="{CF364FA9-BA59-FF99-4A10-FF9807A8182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33" creationId="{8E232E34-8842-4FA1-2952-3711CDF9BE4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35" creationId="{16BAAE72-4BB2-929E-611A-2E812F4222C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36" creationId="{AFE62D7B-4D05-5E74-6E5B-AB1391129BD4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37" creationId="{E7380B99-8C5A-FC7B-7760-5FA67ADFAA4A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38" creationId="{B59B37D5-4462-733D-E1E9-3ACC6B68E45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39" creationId="{F3A1CAD7-C616-AF26-A533-4EC87369C7BD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40" creationId="{AA9E4C8D-DAC9-5A2C-0740-D42D3116479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42" creationId="{B2348B83-A52B-4A00-ED5B-4EED5748BE14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42.862" v="2148"/>
          <ac:inkMkLst>
            <pc:docMk/>
            <pc:sldMk cId="3184953975" sldId="676"/>
            <ac:inkMk id="43" creationId="{62053618-A7A8-1327-42C5-8A635FDE3CB3}"/>
          </ac:inkMkLst>
        </pc:inkChg>
        <pc:inkChg chg="add">
          <ac:chgData name="TAN Mei Yi [Harrisdale Senior High School]" userId="f9f029c9-d743-4d60-9f2c-e74bdec1ab07" providerId="ADAL" clId="{66E3E239-FA8D-40D6-BAE5-23DF937F4EDD}" dt="2022-08-24T03:24:48.325" v="2150" actId="9405"/>
          <ac:inkMkLst>
            <pc:docMk/>
            <pc:sldMk cId="3184953975" sldId="676"/>
            <ac:inkMk id="45" creationId="{9E31E36C-2013-53B7-D20A-D4EAACD4ABE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52.744" v="2156"/>
          <ac:inkMkLst>
            <pc:docMk/>
            <pc:sldMk cId="3184953975" sldId="676"/>
            <ac:inkMk id="46" creationId="{63A86DF9-DA76-FE35-9EC1-61408940D719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52.744" v="2156"/>
          <ac:inkMkLst>
            <pc:docMk/>
            <pc:sldMk cId="3184953975" sldId="676"/>
            <ac:inkMk id="47" creationId="{9CFEF454-F939-D672-A9BE-317DF236FF37}"/>
          </ac:inkMkLst>
        </pc:inkChg>
        <pc:inkChg chg="add">
          <ac:chgData name="TAN Mei Yi [Harrisdale Senior High School]" userId="f9f029c9-d743-4d60-9f2c-e74bdec1ab07" providerId="ADAL" clId="{66E3E239-FA8D-40D6-BAE5-23DF937F4EDD}" dt="2022-08-24T03:24:49.956" v="2153" actId="9405"/>
          <ac:inkMkLst>
            <pc:docMk/>
            <pc:sldMk cId="3184953975" sldId="676"/>
            <ac:inkMk id="48" creationId="{FD22C6F8-3768-8F41-85F1-D8992A65D072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4:52.744" v="2156"/>
          <ac:inkMkLst>
            <pc:docMk/>
            <pc:sldMk cId="3184953975" sldId="676"/>
            <ac:inkMk id="50" creationId="{48DC4F37-7459-E43A-BD98-7C69F0A4172E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5:08.213" v="2161"/>
          <ac:inkMkLst>
            <pc:docMk/>
            <pc:sldMk cId="3184953975" sldId="676"/>
            <ac:inkMk id="52" creationId="{24D39BD5-BE87-3EA5-A1D7-8178515C711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5:08.213" v="2161"/>
          <ac:inkMkLst>
            <pc:docMk/>
            <pc:sldMk cId="3184953975" sldId="676"/>
            <ac:inkMk id="53" creationId="{CCFC6068-132B-A297-A646-2C086A40CA6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3:25:08.213" v="2161"/>
          <ac:inkMkLst>
            <pc:docMk/>
            <pc:sldMk cId="3184953975" sldId="676"/>
            <ac:inkMk id="54" creationId="{7A7E3096-2F87-BA43-8266-972640097F0E}"/>
          </ac:inkMkLst>
        </pc:inkChg>
      </pc:sldChg>
      <pc:sldChg chg="addSp delSp modSp add mod delAnim modAnim">
        <pc:chgData name="TAN Mei Yi [Harrisdale Senior High School]" userId="f9f029c9-d743-4d60-9f2c-e74bdec1ab07" providerId="ADAL" clId="{66E3E239-FA8D-40D6-BAE5-23DF937F4EDD}" dt="2022-08-24T03:16:41.029" v="1949" actId="20577"/>
        <pc:sldMkLst>
          <pc:docMk/>
          <pc:sldMk cId="1069597738" sldId="677"/>
        </pc:sldMkLst>
        <pc:spChg chg="del">
          <ac:chgData name="TAN Mei Yi [Harrisdale Senior High School]" userId="f9f029c9-d743-4d60-9f2c-e74bdec1ab07" providerId="ADAL" clId="{66E3E239-FA8D-40D6-BAE5-23DF937F4EDD}" dt="2022-08-24T02:53:32.139" v="1468" actId="478"/>
          <ac:spMkLst>
            <pc:docMk/>
            <pc:sldMk cId="1069597738" sldId="677"/>
            <ac:spMk id="4" creationId="{00000000-0000-0000-0000-000000000000}"/>
          </ac:spMkLst>
        </pc:spChg>
        <pc:spChg chg="del mod">
          <ac:chgData name="TAN Mei Yi [Harrisdale Senior High School]" userId="f9f029c9-d743-4d60-9f2c-e74bdec1ab07" providerId="ADAL" clId="{66E3E239-FA8D-40D6-BAE5-23DF937F4EDD}" dt="2022-08-24T03:11:45.865" v="1769" actId="478"/>
          <ac:spMkLst>
            <pc:docMk/>
            <pc:sldMk cId="1069597738" sldId="677"/>
            <ac:spMk id="5" creationId="{B1B17EE4-1105-BE71-089A-27895958BC78}"/>
          </ac:spMkLst>
        </pc:spChg>
        <pc:spChg chg="del mod">
          <ac:chgData name="TAN Mei Yi [Harrisdale Senior High School]" userId="f9f029c9-d743-4d60-9f2c-e74bdec1ab07" providerId="ADAL" clId="{66E3E239-FA8D-40D6-BAE5-23DF937F4EDD}" dt="2022-08-24T03:11:45.865" v="1769" actId="478"/>
          <ac:spMkLst>
            <pc:docMk/>
            <pc:sldMk cId="1069597738" sldId="677"/>
            <ac:spMk id="6" creationId="{E1240118-13BA-9224-F3AF-4963ABDDB617}"/>
          </ac:spMkLst>
        </pc:spChg>
        <pc:spChg chg="del mod">
          <ac:chgData name="TAN Mei Yi [Harrisdale Senior High School]" userId="f9f029c9-d743-4d60-9f2c-e74bdec1ab07" providerId="ADAL" clId="{66E3E239-FA8D-40D6-BAE5-23DF937F4EDD}" dt="2022-08-24T03:11:45.865" v="1769" actId="478"/>
          <ac:spMkLst>
            <pc:docMk/>
            <pc:sldMk cId="1069597738" sldId="677"/>
            <ac:spMk id="7" creationId="{085B5A4A-6172-7D71-1DF5-12DEBCC32857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2:27.584" v="1807" actId="14100"/>
          <ac:spMkLst>
            <pc:docMk/>
            <pc:sldMk cId="1069597738" sldId="677"/>
            <ac:spMk id="10" creationId="{A1025106-3CBC-BAFE-FACF-EB1DC7A99999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2:54.710" v="1816" actId="1076"/>
          <ac:spMkLst>
            <pc:docMk/>
            <pc:sldMk cId="1069597738" sldId="677"/>
            <ac:spMk id="11" creationId="{4558086B-CFBC-5034-3EDA-54439CBA8209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4:04.106" v="1860" actId="1076"/>
          <ac:spMkLst>
            <pc:docMk/>
            <pc:sldMk cId="1069597738" sldId="677"/>
            <ac:spMk id="12" creationId="{E16B80CD-E57D-3CE6-C31B-EB98712E37DE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4:04.106" v="1860" actId="1076"/>
          <ac:spMkLst>
            <pc:docMk/>
            <pc:sldMk cId="1069597738" sldId="677"/>
            <ac:spMk id="13" creationId="{D3013B15-B91B-0ECC-0263-6FDC16E0EA4E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4:06.956" v="1861" actId="1076"/>
          <ac:spMkLst>
            <pc:docMk/>
            <pc:sldMk cId="1069597738" sldId="677"/>
            <ac:spMk id="14" creationId="{44CAA306-DFA9-EED6-44A5-324788BF8AA2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4:42.896" v="1887" actId="14100"/>
          <ac:spMkLst>
            <pc:docMk/>
            <pc:sldMk cId="1069597738" sldId="677"/>
            <ac:spMk id="15" creationId="{CA691767-1634-293D-0307-E0B3762C257E}"/>
          </ac:spMkLst>
        </pc:spChg>
        <pc:spChg chg="add del mod">
          <ac:chgData name="TAN Mei Yi [Harrisdale Senior High School]" userId="f9f029c9-d743-4d60-9f2c-e74bdec1ab07" providerId="ADAL" clId="{66E3E239-FA8D-40D6-BAE5-23DF937F4EDD}" dt="2022-08-24T03:14:45.991" v="1888" actId="478"/>
          <ac:spMkLst>
            <pc:docMk/>
            <pc:sldMk cId="1069597738" sldId="677"/>
            <ac:spMk id="16" creationId="{8EED7A9D-5F75-FCA3-CD41-0F86E566C510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5:01.581" v="1893" actId="1076"/>
          <ac:spMkLst>
            <pc:docMk/>
            <pc:sldMk cId="1069597738" sldId="677"/>
            <ac:spMk id="17" creationId="{38DF7564-81B1-33D5-494F-D908FE9AFE12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5:14.993" v="1897" actId="14100"/>
          <ac:spMkLst>
            <pc:docMk/>
            <pc:sldMk cId="1069597738" sldId="677"/>
            <ac:spMk id="18" creationId="{CBBFAAE2-9082-F449-2E91-A20E7318953C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6:01.815" v="1927" actId="1076"/>
          <ac:spMkLst>
            <pc:docMk/>
            <pc:sldMk cId="1069597738" sldId="677"/>
            <ac:spMk id="19" creationId="{35FF6906-E0CA-AACA-07E4-49766517A58E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6:26.728" v="1940" actId="1076"/>
          <ac:spMkLst>
            <pc:docMk/>
            <pc:sldMk cId="1069597738" sldId="677"/>
            <ac:spMk id="20" creationId="{15999F0E-67C3-7F6C-1124-BDC8F5B995CC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3:16:41.029" v="1949" actId="20577"/>
          <ac:spMkLst>
            <pc:docMk/>
            <pc:sldMk cId="1069597738" sldId="677"/>
            <ac:spMk id="21" creationId="{ECE2C011-E402-3AEC-AF6E-44353E6E2637}"/>
          </ac:spMkLst>
        </pc:spChg>
        <pc:picChg chg="del">
          <ac:chgData name="TAN Mei Yi [Harrisdale Senior High School]" userId="f9f029c9-d743-4d60-9f2c-e74bdec1ab07" providerId="ADAL" clId="{66E3E239-FA8D-40D6-BAE5-23DF937F4EDD}" dt="2022-08-24T02:53:28.279" v="1465" actId="478"/>
          <ac:picMkLst>
            <pc:docMk/>
            <pc:sldMk cId="1069597738" sldId="677"/>
            <ac:picMk id="3" creationId="{4BFCAFB2-08E5-6964-0D91-1A0EC16C283B}"/>
          </ac:picMkLst>
        </pc:picChg>
        <pc:picChg chg="add mod ord">
          <ac:chgData name="TAN Mei Yi [Harrisdale Senior High School]" userId="f9f029c9-d743-4d60-9f2c-e74bdec1ab07" providerId="ADAL" clId="{66E3E239-FA8D-40D6-BAE5-23DF937F4EDD}" dt="2022-08-24T03:11:38.349" v="1767" actId="167"/>
          <ac:picMkLst>
            <pc:docMk/>
            <pc:sldMk cId="1069597738" sldId="677"/>
            <ac:picMk id="8" creationId="{DAD837F4-DD75-1923-581B-0F80F942E8B6}"/>
          </ac:picMkLst>
        </pc:picChg>
      </pc:sldChg>
      <pc:sldChg chg="addSp delSp modSp add mod delAnim modAnim">
        <pc:chgData name="TAN Mei Yi [Harrisdale Senior High School]" userId="f9f029c9-d743-4d60-9f2c-e74bdec1ab07" providerId="ADAL" clId="{66E3E239-FA8D-40D6-BAE5-23DF937F4EDD}" dt="2022-08-24T06:11:43.588" v="2695" actId="1076"/>
        <pc:sldMkLst>
          <pc:docMk/>
          <pc:sldMk cId="1699905137" sldId="678"/>
        </pc:sldMkLst>
        <pc:spChg chg="mod">
          <ac:chgData name="TAN Mei Yi [Harrisdale Senior High School]" userId="f9f029c9-d743-4d60-9f2c-e74bdec1ab07" providerId="ADAL" clId="{66E3E239-FA8D-40D6-BAE5-23DF937F4EDD}" dt="2022-08-24T06:01:36.465" v="2422" actId="1076"/>
          <ac:spMkLst>
            <pc:docMk/>
            <pc:sldMk cId="1699905137" sldId="678"/>
            <ac:spMk id="5" creationId="{B1B17EE4-1105-BE71-089A-27895958BC78}"/>
          </ac:spMkLst>
        </pc:spChg>
        <pc:spChg chg="mod">
          <ac:chgData name="TAN Mei Yi [Harrisdale Senior High School]" userId="f9f029c9-d743-4d60-9f2c-e74bdec1ab07" providerId="ADAL" clId="{66E3E239-FA8D-40D6-BAE5-23DF937F4EDD}" dt="2022-08-24T06:01:59.569" v="2453" actId="1076"/>
          <ac:spMkLst>
            <pc:docMk/>
            <pc:sldMk cId="1699905137" sldId="678"/>
            <ac:spMk id="6" creationId="{E1240118-13BA-9224-F3AF-4963ABDDB617}"/>
          </ac:spMkLst>
        </pc:spChg>
        <pc:spChg chg="del">
          <ac:chgData name="TAN Mei Yi [Harrisdale Senior High School]" userId="f9f029c9-d743-4d60-9f2c-e74bdec1ab07" providerId="ADAL" clId="{66E3E239-FA8D-40D6-BAE5-23DF937F4EDD}" dt="2022-08-24T06:02:01.633" v="2454" actId="478"/>
          <ac:spMkLst>
            <pc:docMk/>
            <pc:sldMk cId="1699905137" sldId="678"/>
            <ac:spMk id="7" creationId="{085B5A4A-6172-7D71-1DF5-12DEBCC32857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02:10.088" v="2462" actId="20577"/>
          <ac:spMkLst>
            <pc:docMk/>
            <pc:sldMk cId="1699905137" sldId="678"/>
            <ac:spMk id="53" creationId="{DFA2C062-0898-41C2-974D-FBA736BFBDD6}"/>
          </ac:spMkLst>
        </pc:spChg>
        <pc:spChg chg="add del mod">
          <ac:chgData name="TAN Mei Yi [Harrisdale Senior High School]" userId="f9f029c9-d743-4d60-9f2c-e74bdec1ab07" providerId="ADAL" clId="{66E3E239-FA8D-40D6-BAE5-23DF937F4EDD}" dt="2022-08-24T06:02:21.442" v="2465" actId="478"/>
          <ac:spMkLst>
            <pc:docMk/>
            <pc:sldMk cId="1699905137" sldId="678"/>
            <ac:spMk id="54" creationId="{15529F85-DA6B-9ACC-D2F9-285415FF0779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03:06.657" v="2476" actId="1076"/>
          <ac:spMkLst>
            <pc:docMk/>
            <pc:sldMk cId="1699905137" sldId="678"/>
            <ac:spMk id="55" creationId="{3F82D8F2-2274-36AA-FFA2-8C8205A7AF8B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04:37.652" v="2550" actId="1076"/>
          <ac:spMkLst>
            <pc:docMk/>
            <pc:sldMk cId="1699905137" sldId="678"/>
            <ac:spMk id="56" creationId="{840398ED-59E8-E51D-6594-208590FE6E92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04:41.018" v="2551" actId="1076"/>
          <ac:spMkLst>
            <pc:docMk/>
            <pc:sldMk cId="1699905137" sldId="678"/>
            <ac:spMk id="57" creationId="{17F2AEDA-E61E-B78E-FAD3-8D80292A3642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04:44.592" v="2552" actId="1076"/>
          <ac:spMkLst>
            <pc:docMk/>
            <pc:sldMk cId="1699905137" sldId="678"/>
            <ac:spMk id="58" creationId="{BFFABF43-B51E-6E36-A580-3F7188EBE639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04:48.151" v="2553" actId="1076"/>
          <ac:spMkLst>
            <pc:docMk/>
            <pc:sldMk cId="1699905137" sldId="678"/>
            <ac:spMk id="59" creationId="{1A5AA906-3767-B3BE-BF90-F25AE920F907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05:15.296" v="2609" actId="1076"/>
          <ac:spMkLst>
            <pc:docMk/>
            <pc:sldMk cId="1699905137" sldId="678"/>
            <ac:spMk id="60" creationId="{9B994297-BF0D-C9B5-F18F-2A998F784121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05:42.203" v="2627" actId="1076"/>
          <ac:spMkLst>
            <pc:docMk/>
            <pc:sldMk cId="1699905137" sldId="678"/>
            <ac:spMk id="61" creationId="{C4B33B41-BCB3-CA8E-937C-51CF66B307AD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06:19.909" v="2673" actId="1076"/>
          <ac:spMkLst>
            <pc:docMk/>
            <pc:sldMk cId="1699905137" sldId="678"/>
            <ac:spMk id="62" creationId="{95952B4F-F369-65EA-E73C-454A650CA620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07:02.423" v="2686" actId="1076"/>
          <ac:spMkLst>
            <pc:docMk/>
            <pc:sldMk cId="1699905137" sldId="678"/>
            <ac:spMk id="63" creationId="{D53AF377-1E0A-2E76-DD68-F3F945920F02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1:43.588" v="2695" actId="1076"/>
          <ac:spMkLst>
            <pc:docMk/>
            <pc:sldMk cId="1699905137" sldId="678"/>
            <ac:spMk id="64" creationId="{61592FBA-FA3F-3E3F-012A-A43515426169}"/>
          </ac:spMkLst>
        </pc:spChg>
        <pc:grpChg chg="add mod">
          <ac:chgData name="TAN Mei Yi [Harrisdale Senior High School]" userId="f9f029c9-d743-4d60-9f2c-e74bdec1ab07" providerId="ADAL" clId="{66E3E239-FA8D-40D6-BAE5-23DF937F4EDD}" dt="2022-08-24T06:00:01.598" v="2357"/>
          <ac:grpSpMkLst>
            <pc:docMk/>
            <pc:sldMk cId="1699905137" sldId="678"/>
            <ac:grpSpMk id="4" creationId="{2EEE4730-6768-631B-1A61-E7076900A48A}"/>
          </ac:grpSpMkLst>
        </pc:grpChg>
        <pc:grpChg chg="add del mod">
          <ac:chgData name="TAN Mei Yi [Harrisdale Senior High School]" userId="f9f029c9-d743-4d60-9f2c-e74bdec1ab07" providerId="ADAL" clId="{66E3E239-FA8D-40D6-BAE5-23DF937F4EDD}" dt="2022-08-24T06:00:01.584" v="2350"/>
          <ac:grpSpMkLst>
            <pc:docMk/>
            <pc:sldMk cId="1699905137" sldId="678"/>
            <ac:grpSpMk id="25" creationId="{FF88332D-D9F6-160E-18F9-5AD6BA02112C}"/>
          </ac:grpSpMkLst>
        </pc:grpChg>
        <pc:grpChg chg="add del mod">
          <ac:chgData name="TAN Mei Yi [Harrisdale Senior High School]" userId="f9f029c9-d743-4d60-9f2c-e74bdec1ab07" providerId="ADAL" clId="{66E3E239-FA8D-40D6-BAE5-23DF937F4EDD}" dt="2022-08-24T06:00:03.026" v="2359"/>
          <ac:grpSpMkLst>
            <pc:docMk/>
            <pc:sldMk cId="1699905137" sldId="678"/>
            <ac:grpSpMk id="29" creationId="{E0CF1CDD-C4A7-1570-DF55-699B8076B1F1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00:12.080" v="2367"/>
          <ac:grpSpMkLst>
            <pc:docMk/>
            <pc:sldMk cId="1699905137" sldId="678"/>
            <ac:grpSpMk id="38" creationId="{FC160452-2248-44CB-161D-E67B9925A5EC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00:50.281" v="2377"/>
          <ac:grpSpMkLst>
            <pc:docMk/>
            <pc:sldMk cId="1699905137" sldId="678"/>
            <ac:grpSpMk id="44" creationId="{9C033C64-2E34-B2E7-740F-F2F977AF752A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00:50.281" v="2377"/>
          <ac:grpSpMkLst>
            <pc:docMk/>
            <pc:sldMk cId="1699905137" sldId="678"/>
            <ac:grpSpMk id="46" creationId="{C5AA9620-87DB-4E7E-5E23-06891FC16B4C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01:00.752" v="2381"/>
          <ac:grpSpMkLst>
            <pc:docMk/>
            <pc:sldMk cId="1699905137" sldId="678"/>
            <ac:grpSpMk id="49" creationId="{819AB812-1801-6A58-CD62-31B88135B10B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01:05.247" v="2385"/>
          <ac:grpSpMkLst>
            <pc:docMk/>
            <pc:sldMk cId="1699905137" sldId="678"/>
            <ac:grpSpMk id="52" creationId="{402269B9-A5EE-A930-6B37-0ADB7931B321}"/>
          </ac:grpSpMkLst>
        </pc:grpChg>
        <pc:picChg chg="add mod">
          <ac:chgData name="TAN Mei Yi [Harrisdale Senior High School]" userId="f9f029c9-d743-4d60-9f2c-e74bdec1ab07" providerId="ADAL" clId="{66E3E239-FA8D-40D6-BAE5-23DF937F4EDD}" dt="2022-08-24T02:54:41.949" v="1478" actId="1076"/>
          <ac:picMkLst>
            <pc:docMk/>
            <pc:sldMk cId="1699905137" sldId="678"/>
            <ac:picMk id="3" creationId="{248BFBF3-4643-596A-78F8-A892CE532A85}"/>
          </ac:picMkLst>
        </pc:picChg>
        <pc:picChg chg="del">
          <ac:chgData name="TAN Mei Yi [Harrisdale Senior High School]" userId="f9f029c9-d743-4d60-9f2c-e74bdec1ab07" providerId="ADAL" clId="{66E3E239-FA8D-40D6-BAE5-23DF937F4EDD}" dt="2022-08-24T02:54:35.150" v="1474" actId="478"/>
          <ac:picMkLst>
            <pc:docMk/>
            <pc:sldMk cId="1699905137" sldId="678"/>
            <ac:picMk id="8" creationId="{DAD837F4-DD75-1923-581B-0F80F942E8B6}"/>
          </ac:picMkLst>
        </pc:picChg>
        <pc:inkChg chg="mod">
          <ac:chgData name="TAN Mei Yi [Harrisdale Senior High School]" userId="f9f029c9-d743-4d60-9f2c-e74bdec1ab07" providerId="ADAL" clId="{66E3E239-FA8D-40D6-BAE5-23DF937F4EDD}" dt="2022-08-24T06:00:01.598" v="2357"/>
          <ac:inkMkLst>
            <pc:docMk/>
            <pc:sldMk cId="1699905137" sldId="678"/>
            <ac:inkMk id="10" creationId="{8B8A64E4-B07B-B7CE-7221-3DD3EF7F4929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00:01.598" v="2357"/>
          <ac:inkMkLst>
            <pc:docMk/>
            <pc:sldMk cId="1699905137" sldId="678"/>
            <ac:inkMk id="11" creationId="{2BDC2207-9269-BBC7-E60B-560EC777DDE6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00:01.598" v="2357"/>
          <ac:inkMkLst>
            <pc:docMk/>
            <pc:sldMk cId="1699905137" sldId="678"/>
            <ac:inkMk id="12" creationId="{AE7A86BB-9CB8-9E7C-03C1-7BB6B87F0628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00:01.598" v="2357"/>
          <ac:inkMkLst>
            <pc:docMk/>
            <pc:sldMk cId="1699905137" sldId="678"/>
            <ac:inkMk id="13" creationId="{F938D511-FF8D-C663-230A-6D4D18C05134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00:01.598" v="2357"/>
          <ac:inkMkLst>
            <pc:docMk/>
            <pc:sldMk cId="1699905137" sldId="678"/>
            <ac:inkMk id="14" creationId="{1FD8F24F-53B4-6BC3-9E96-B50299B0DAD4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00:01.598" v="2357"/>
          <ac:inkMkLst>
            <pc:docMk/>
            <pc:sldMk cId="1699905137" sldId="678"/>
            <ac:inkMk id="15" creationId="{3D7B98CC-727A-6EC3-4E62-8065BF5C4C4A}"/>
          </ac:inkMkLst>
        </pc:inkChg>
        <pc:inkChg chg="del mod">
          <ac:chgData name="TAN Mei Yi [Harrisdale Senior High School]" userId="f9f029c9-d743-4d60-9f2c-e74bdec1ab07" providerId="ADAL" clId="{66E3E239-FA8D-40D6-BAE5-23DF937F4EDD}" dt="2022-08-24T06:00:01.585" v="2351"/>
          <ac:inkMkLst>
            <pc:docMk/>
            <pc:sldMk cId="1699905137" sldId="678"/>
            <ac:inkMk id="16" creationId="{63054E84-35A0-D3D5-524C-6E91CB19921B}"/>
          </ac:inkMkLst>
        </pc:inkChg>
        <pc:inkChg chg="del mod">
          <ac:chgData name="TAN Mei Yi [Harrisdale Senior High School]" userId="f9f029c9-d743-4d60-9f2c-e74bdec1ab07" providerId="ADAL" clId="{66E3E239-FA8D-40D6-BAE5-23DF937F4EDD}" dt="2022-08-24T06:00:01.598" v="2357"/>
          <ac:inkMkLst>
            <pc:docMk/>
            <pc:sldMk cId="1699905137" sldId="678"/>
            <ac:inkMk id="17" creationId="{D57BE090-9A5F-A07B-120E-5EE18D285434}"/>
          </ac:inkMkLst>
        </pc:inkChg>
        <pc:inkChg chg="del mod">
          <ac:chgData name="TAN Mei Yi [Harrisdale Senior High School]" userId="f9f029c9-d743-4d60-9f2c-e74bdec1ab07" providerId="ADAL" clId="{66E3E239-FA8D-40D6-BAE5-23DF937F4EDD}" dt="2022-08-24T06:00:01.591" v="2355"/>
          <ac:inkMkLst>
            <pc:docMk/>
            <pc:sldMk cId="1699905137" sldId="678"/>
            <ac:inkMk id="18" creationId="{B8DD588E-81D3-C13F-8C45-DBD7A7AE4620}"/>
          </ac:inkMkLst>
        </pc:inkChg>
        <pc:inkChg chg="del mod">
          <ac:chgData name="TAN Mei Yi [Harrisdale Senior High School]" userId="f9f029c9-d743-4d60-9f2c-e74bdec1ab07" providerId="ADAL" clId="{66E3E239-FA8D-40D6-BAE5-23DF937F4EDD}" dt="2022-08-24T06:00:01.588" v="2353"/>
          <ac:inkMkLst>
            <pc:docMk/>
            <pc:sldMk cId="1699905137" sldId="678"/>
            <ac:inkMk id="19" creationId="{DA816CB9-A0A3-DA8C-9543-B25370182767}"/>
          </ac:inkMkLst>
        </pc:inkChg>
        <pc:inkChg chg="del mod">
          <ac:chgData name="TAN Mei Yi [Harrisdale Senior High School]" userId="f9f029c9-d743-4d60-9f2c-e74bdec1ab07" providerId="ADAL" clId="{66E3E239-FA8D-40D6-BAE5-23DF937F4EDD}" dt="2022-08-24T06:00:01.597" v="2356"/>
          <ac:inkMkLst>
            <pc:docMk/>
            <pc:sldMk cId="1699905137" sldId="678"/>
            <ac:inkMk id="20" creationId="{CEDDA1A8-A48B-21C1-CDD9-A5E4BC96F879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00:01.598" v="2357"/>
          <ac:inkMkLst>
            <pc:docMk/>
            <pc:sldMk cId="1699905137" sldId="678"/>
            <ac:inkMk id="21" creationId="{27C87DA4-886F-A4F9-4B7E-61D46EFB003B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00:01.598" v="2357"/>
          <ac:inkMkLst>
            <pc:docMk/>
            <pc:sldMk cId="1699905137" sldId="678"/>
            <ac:inkMk id="22" creationId="{5AA859D8-EF74-FB2B-C520-929E32501A3F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6:00:01.590" v="2354"/>
          <ac:inkMkLst>
            <pc:docMk/>
            <pc:sldMk cId="1699905137" sldId="678"/>
            <ac:inkMk id="23" creationId="{61DBBFE7-C771-C21B-F17A-F1994B6C35DC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6:00:03.880" v="2361"/>
          <ac:inkMkLst>
            <pc:docMk/>
            <pc:sldMk cId="1699905137" sldId="678"/>
            <ac:inkMk id="24" creationId="{75EB8CB3-CB7E-2EDF-A977-B5060E4601B2}"/>
          </ac:inkMkLst>
        </pc:inkChg>
        <pc:inkChg chg="del mod">
          <ac:chgData name="TAN Mei Yi [Harrisdale Senior High School]" userId="f9f029c9-d743-4d60-9f2c-e74bdec1ab07" providerId="ADAL" clId="{66E3E239-FA8D-40D6-BAE5-23DF937F4EDD}" dt="2022-08-24T06:00:01.586" v="2352"/>
          <ac:inkMkLst>
            <pc:docMk/>
            <pc:sldMk cId="1699905137" sldId="678"/>
            <ac:inkMk id="26" creationId="{5EF6ED27-1D25-4CFA-59A6-FF3ADF96CF1D}"/>
          </ac:inkMkLst>
        </pc:inkChg>
        <pc:inkChg chg="del mod">
          <ac:chgData name="TAN Mei Yi [Harrisdale Senior High School]" userId="f9f029c9-d743-4d60-9f2c-e74bdec1ab07" providerId="ADAL" clId="{66E3E239-FA8D-40D6-BAE5-23DF937F4EDD}" dt="2022-08-24T06:00:01.584" v="2350"/>
          <ac:inkMkLst>
            <pc:docMk/>
            <pc:sldMk cId="1699905137" sldId="678"/>
            <ac:inkMk id="27" creationId="{96D3650C-0A8B-61FA-4B54-3938A82B411F}"/>
          </ac:inkMkLst>
        </pc:inkChg>
        <pc:inkChg chg="del mod">
          <ac:chgData name="TAN Mei Yi [Harrisdale Senior High School]" userId="f9f029c9-d743-4d60-9f2c-e74bdec1ab07" providerId="ADAL" clId="{66E3E239-FA8D-40D6-BAE5-23DF937F4EDD}" dt="2022-08-24T05:59:54.972" v="2349"/>
          <ac:inkMkLst>
            <pc:docMk/>
            <pc:sldMk cId="1699905137" sldId="678"/>
            <ac:inkMk id="28" creationId="{647055CF-48E0-822F-88E7-65A919E03254}"/>
          </ac:inkMkLst>
        </pc:inkChg>
        <pc:inkChg chg="del mod">
          <ac:chgData name="TAN Mei Yi [Harrisdale Senior High School]" userId="f9f029c9-d743-4d60-9f2c-e74bdec1ab07" providerId="ADAL" clId="{66E3E239-FA8D-40D6-BAE5-23DF937F4EDD}" dt="2022-08-24T06:00:03.025" v="2358"/>
          <ac:inkMkLst>
            <pc:docMk/>
            <pc:sldMk cId="1699905137" sldId="678"/>
            <ac:inkMk id="30" creationId="{53CFDE91-FD87-1CB8-8D28-EA5F0688ED51}"/>
          </ac:inkMkLst>
        </pc:inkChg>
        <pc:inkChg chg="del mod">
          <ac:chgData name="TAN Mei Yi [Harrisdale Senior High School]" userId="f9f029c9-d743-4d60-9f2c-e74bdec1ab07" providerId="ADAL" clId="{66E3E239-FA8D-40D6-BAE5-23DF937F4EDD}" dt="2022-08-24T06:00:03.026" v="2360"/>
          <ac:inkMkLst>
            <pc:docMk/>
            <pc:sldMk cId="1699905137" sldId="678"/>
            <ac:inkMk id="31" creationId="{AEA5EF9C-DDC9-8D73-E2E6-4967E5FA2806}"/>
          </ac:inkMkLst>
        </pc:inkChg>
        <pc:inkChg chg="del mod">
          <ac:chgData name="TAN Mei Yi [Harrisdale Senior High School]" userId="f9f029c9-d743-4d60-9f2c-e74bdec1ab07" providerId="ADAL" clId="{66E3E239-FA8D-40D6-BAE5-23DF937F4EDD}" dt="2022-08-24T06:00:03.026" v="2359"/>
          <ac:inkMkLst>
            <pc:docMk/>
            <pc:sldMk cId="1699905137" sldId="678"/>
            <ac:inkMk id="32" creationId="{CF7C284C-6616-00C9-CCAB-CEE8D042518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0:12.080" v="2367"/>
          <ac:inkMkLst>
            <pc:docMk/>
            <pc:sldMk cId="1699905137" sldId="678"/>
            <ac:inkMk id="33" creationId="{EE62CB3B-8681-69B7-0FBD-422221422714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0:12.080" v="2367"/>
          <ac:inkMkLst>
            <pc:docMk/>
            <pc:sldMk cId="1699905137" sldId="678"/>
            <ac:inkMk id="34" creationId="{697DF27F-7BB6-1BE9-EA7E-701378998768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0:12.080" v="2367"/>
          <ac:inkMkLst>
            <pc:docMk/>
            <pc:sldMk cId="1699905137" sldId="678"/>
            <ac:inkMk id="35" creationId="{0BAA5356-E59E-2EC6-50A4-7FFA79D2366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0:12.080" v="2367"/>
          <ac:inkMkLst>
            <pc:docMk/>
            <pc:sldMk cId="1699905137" sldId="678"/>
            <ac:inkMk id="36" creationId="{F80987A0-0879-92AF-D02D-A85F4E9A1D7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0:12.080" v="2367"/>
          <ac:inkMkLst>
            <pc:docMk/>
            <pc:sldMk cId="1699905137" sldId="678"/>
            <ac:inkMk id="37" creationId="{80126393-A8F5-88C6-B121-F197058949BE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0:50.281" v="2377"/>
          <ac:inkMkLst>
            <pc:docMk/>
            <pc:sldMk cId="1699905137" sldId="678"/>
            <ac:inkMk id="39" creationId="{641AF163-1DB0-5969-7084-B603F32F929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0:50.281" v="2377"/>
          <ac:inkMkLst>
            <pc:docMk/>
            <pc:sldMk cId="1699905137" sldId="678"/>
            <ac:inkMk id="40" creationId="{A2328D27-0AAE-8137-3C4C-5ABBE3D16DF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0:50.281" v="2377"/>
          <ac:inkMkLst>
            <pc:docMk/>
            <pc:sldMk cId="1699905137" sldId="678"/>
            <ac:inkMk id="41" creationId="{F599DE65-F149-437A-E803-4A9050B7E6A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0:50.281" v="2377"/>
          <ac:inkMkLst>
            <pc:docMk/>
            <pc:sldMk cId="1699905137" sldId="678"/>
            <ac:inkMk id="42" creationId="{184A1C56-E275-9528-5BF7-071C541976C3}"/>
          </ac:inkMkLst>
        </pc:inkChg>
        <pc:inkChg chg="add">
          <ac:chgData name="TAN Mei Yi [Harrisdale Senior High School]" userId="f9f029c9-d743-4d60-9f2c-e74bdec1ab07" providerId="ADAL" clId="{66E3E239-FA8D-40D6-BAE5-23DF937F4EDD}" dt="2022-08-24T06:00:21.036" v="2373" actId="9405"/>
          <ac:inkMkLst>
            <pc:docMk/>
            <pc:sldMk cId="1699905137" sldId="678"/>
            <ac:inkMk id="43" creationId="{F33F7070-BEFA-965E-6455-D8F9534D963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0:50.281" v="2377"/>
          <ac:inkMkLst>
            <pc:docMk/>
            <pc:sldMk cId="1699905137" sldId="678"/>
            <ac:inkMk id="45" creationId="{A26E2FCA-6FE1-A552-8B5B-B4789C6F3058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1:00.752" v="2381"/>
          <ac:inkMkLst>
            <pc:docMk/>
            <pc:sldMk cId="1699905137" sldId="678"/>
            <ac:inkMk id="47" creationId="{2C19C28B-8F85-2B6B-A068-7A22729E062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01:00.752" v="2381"/>
          <ac:inkMkLst>
            <pc:docMk/>
            <pc:sldMk cId="1699905137" sldId="678"/>
            <ac:inkMk id="48" creationId="{734D31B2-1DD0-9B76-89BE-42E473D9450F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6:01:05.247" v="2385"/>
          <ac:inkMkLst>
            <pc:docMk/>
            <pc:sldMk cId="1699905137" sldId="678"/>
            <ac:inkMk id="50" creationId="{E73EABAD-825B-7CD4-D23F-5A25655F1693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6:01:05.248" v="2386"/>
          <ac:inkMkLst>
            <pc:docMk/>
            <pc:sldMk cId="1699905137" sldId="678"/>
            <ac:inkMk id="51" creationId="{9D9952A1-DEE7-34E4-8B65-9620B0485D3B}"/>
          </ac:inkMkLst>
        </pc:inkChg>
      </pc:sldChg>
      <pc:sldChg chg="addSp delSp modSp add mod delAnim modAnim">
        <pc:chgData name="TAN Mei Yi [Harrisdale Senior High School]" userId="f9f029c9-d743-4d60-9f2c-e74bdec1ab07" providerId="ADAL" clId="{66E3E239-FA8D-40D6-BAE5-23DF937F4EDD}" dt="2022-08-24T06:22:01.178" v="3202" actId="1076"/>
        <pc:sldMkLst>
          <pc:docMk/>
          <pc:sldMk cId="2090074913" sldId="679"/>
        </pc:sldMkLst>
        <pc:spChg chg="del">
          <ac:chgData name="TAN Mei Yi [Harrisdale Senior High School]" userId="f9f029c9-d743-4d60-9f2c-e74bdec1ab07" providerId="ADAL" clId="{66E3E239-FA8D-40D6-BAE5-23DF937F4EDD}" dt="2022-08-24T06:15:16.822" v="2844" actId="478"/>
          <ac:spMkLst>
            <pc:docMk/>
            <pc:sldMk cId="2090074913" sldId="679"/>
            <ac:spMk id="5" creationId="{B1B17EE4-1105-BE71-089A-27895958BC78}"/>
          </ac:spMkLst>
        </pc:spChg>
        <pc:spChg chg="del">
          <ac:chgData name="TAN Mei Yi [Harrisdale Senior High School]" userId="f9f029c9-d743-4d60-9f2c-e74bdec1ab07" providerId="ADAL" clId="{66E3E239-FA8D-40D6-BAE5-23DF937F4EDD}" dt="2022-08-24T06:15:16.822" v="2844" actId="478"/>
          <ac:spMkLst>
            <pc:docMk/>
            <pc:sldMk cId="2090074913" sldId="679"/>
            <ac:spMk id="6" creationId="{E1240118-13BA-9224-F3AF-4963ABDDB617}"/>
          </ac:spMkLst>
        </pc:spChg>
        <pc:spChg chg="del">
          <ac:chgData name="TAN Mei Yi [Harrisdale Senior High School]" userId="f9f029c9-d743-4d60-9f2c-e74bdec1ab07" providerId="ADAL" clId="{66E3E239-FA8D-40D6-BAE5-23DF937F4EDD}" dt="2022-08-24T06:15:16.822" v="2844" actId="478"/>
          <ac:spMkLst>
            <pc:docMk/>
            <pc:sldMk cId="2090074913" sldId="679"/>
            <ac:spMk id="7" creationId="{085B5A4A-6172-7D71-1DF5-12DEBCC32857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5:37.714" v="2846" actId="1076"/>
          <ac:spMkLst>
            <pc:docMk/>
            <pc:sldMk cId="2090074913" sldId="679"/>
            <ac:spMk id="8" creationId="{88A1C130-2E18-2E6F-5B91-C77AFF0C1D26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6:51.745" v="2952" actId="14100"/>
          <ac:spMkLst>
            <pc:docMk/>
            <pc:sldMk cId="2090074913" sldId="679"/>
            <ac:spMk id="10" creationId="{C5C60D3F-B414-50A5-E396-63C690C01509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6:54.377" v="2953" actId="1076"/>
          <ac:spMkLst>
            <pc:docMk/>
            <pc:sldMk cId="2090074913" sldId="679"/>
            <ac:spMk id="11" creationId="{55E9A5B1-2F82-65D7-6CB9-FC84C61FA8E8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7:16.856" v="2962" actId="1076"/>
          <ac:spMkLst>
            <pc:docMk/>
            <pc:sldMk cId="2090074913" sldId="679"/>
            <ac:spMk id="12" creationId="{4A48667D-8E33-77E6-88E0-B3F657F4758D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8:04.024" v="2984" actId="1076"/>
          <ac:spMkLst>
            <pc:docMk/>
            <pc:sldMk cId="2090074913" sldId="679"/>
            <ac:spMk id="13" creationId="{1FE17415-07A5-FF58-040A-A607C8DAC60E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8:21.346" v="3010" actId="1076"/>
          <ac:spMkLst>
            <pc:docMk/>
            <pc:sldMk cId="2090074913" sldId="679"/>
            <ac:spMk id="14" creationId="{F507994B-C965-D938-C552-09DA8D9618E9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8:41.981" v="3028" actId="20577"/>
          <ac:spMkLst>
            <pc:docMk/>
            <pc:sldMk cId="2090074913" sldId="679"/>
            <ac:spMk id="15" creationId="{4C77625A-DEC5-1EE6-3874-8CCFB8572023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8:49.600" v="3030" actId="20577"/>
          <ac:spMkLst>
            <pc:docMk/>
            <pc:sldMk cId="2090074913" sldId="679"/>
            <ac:spMk id="16" creationId="{2D0F6BFB-C4B9-D25D-575D-BEA956A0C52C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9:07.601" v="3035"/>
          <ac:spMkLst>
            <pc:docMk/>
            <pc:sldMk cId="2090074913" sldId="679"/>
            <ac:spMk id="17" creationId="{46F91208-21C0-100F-1517-5947EC511680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21:35.506" v="3140" actId="1076"/>
          <ac:spMkLst>
            <pc:docMk/>
            <pc:sldMk cId="2090074913" sldId="679"/>
            <ac:spMk id="18" creationId="{8BDD84D0-A149-082B-9D8D-D0886489B51B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22:01.178" v="3202" actId="1076"/>
          <ac:spMkLst>
            <pc:docMk/>
            <pc:sldMk cId="2090074913" sldId="679"/>
            <ac:spMk id="106" creationId="{82307EC8-7E1B-C71B-8F00-D074EFA44F21}"/>
          </ac:spMkLst>
        </pc:spChg>
        <pc:grpChg chg="del mod">
          <ac:chgData name="TAN Mei Yi [Harrisdale Senior High School]" userId="f9f029c9-d743-4d60-9f2c-e74bdec1ab07" providerId="ADAL" clId="{66E3E239-FA8D-40D6-BAE5-23DF937F4EDD}" dt="2022-08-24T06:19:54.381" v="3054"/>
          <ac:grpSpMkLst>
            <pc:docMk/>
            <pc:sldMk cId="2090074913" sldId="679"/>
            <ac:grpSpMk id="24" creationId="{ECD41D27-CD41-0332-69A1-753C6F99DB52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0:12.852" v="3060"/>
          <ac:grpSpMkLst>
            <pc:docMk/>
            <pc:sldMk cId="2090074913" sldId="679"/>
            <ac:grpSpMk id="28" creationId="{E164F7C9-B59D-85E4-AF9F-CE6B425A5851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0:15.904" v="3066"/>
          <ac:grpSpMkLst>
            <pc:docMk/>
            <pc:sldMk cId="2090074913" sldId="679"/>
            <ac:grpSpMk id="34" creationId="{F86CFEBF-E5CF-14B3-0598-4C3A5E5C67F6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0:33.958" v="3079"/>
          <ac:grpSpMkLst>
            <pc:docMk/>
            <pc:sldMk cId="2090074913" sldId="679"/>
            <ac:grpSpMk id="40" creationId="{E1BE78E8-9494-5F47-0E31-5D09C41B7F5E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0:33.958" v="3079"/>
          <ac:grpSpMkLst>
            <pc:docMk/>
            <pc:sldMk cId="2090074913" sldId="679"/>
            <ac:grpSpMk id="47" creationId="{C8C87967-4E8B-E110-84D1-3FCBEDF252DF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0:53.177" v="3090"/>
          <ac:grpSpMkLst>
            <pc:docMk/>
            <pc:sldMk cId="2090074913" sldId="679"/>
            <ac:grpSpMk id="51" creationId="{8D71340F-D65A-AFA7-60C0-BCEAF0AFDB67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0:54.972" v="3094"/>
          <ac:grpSpMkLst>
            <pc:docMk/>
            <pc:sldMk cId="2090074913" sldId="679"/>
            <ac:grpSpMk id="55" creationId="{57472085-8F85-80DC-561E-A8CDAFB57D33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0:59.948" v="3099"/>
          <ac:grpSpMkLst>
            <pc:docMk/>
            <pc:sldMk cId="2090074913" sldId="679"/>
            <ac:grpSpMk id="59" creationId="{B4525239-D2A1-8D9C-A255-B9F787ACE0A6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1:07.048" v="3110"/>
          <ac:grpSpMkLst>
            <pc:docMk/>
            <pc:sldMk cId="2090074913" sldId="679"/>
            <ac:grpSpMk id="64" creationId="{60D41849-F143-DBAA-33AB-1CB63FDF2124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1:07.048" v="3110"/>
          <ac:grpSpMkLst>
            <pc:docMk/>
            <pc:sldMk cId="2090074913" sldId="679"/>
            <ac:grpSpMk id="75" creationId="{FFB24CBB-C0D4-61C9-C673-1BA4F87050C1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1:07.048" v="3110"/>
          <ac:grpSpMkLst>
            <pc:docMk/>
            <pc:sldMk cId="2090074913" sldId="679"/>
            <ac:grpSpMk id="76" creationId="{65A4AEC6-F28D-1723-2833-9AA2673B8200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1:13.824" v="3117"/>
          <ac:grpSpMkLst>
            <pc:docMk/>
            <pc:sldMk cId="2090074913" sldId="679"/>
            <ac:grpSpMk id="77" creationId="{71ACA474-8BA6-01E0-EBAB-46E1681B8F30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1:18.446" v="3127"/>
          <ac:grpSpMkLst>
            <pc:docMk/>
            <pc:sldMk cId="2090074913" sldId="679"/>
            <ac:grpSpMk id="84" creationId="{D030975D-A43D-8130-DF95-A65F7CAA7E5E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1:24.405" v="3138"/>
          <ac:grpSpMkLst>
            <pc:docMk/>
            <pc:sldMk cId="2090074913" sldId="679"/>
            <ac:grpSpMk id="94" creationId="{9E58A809-1BA0-314F-C748-C4256F3CB1D9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1:24.405" v="3138"/>
          <ac:grpSpMkLst>
            <pc:docMk/>
            <pc:sldMk cId="2090074913" sldId="679"/>
            <ac:grpSpMk id="105" creationId="{9CB4BF05-6CF3-AEE8-71C6-4D27D00B31B1}"/>
          </ac:grpSpMkLst>
        </pc:grpChg>
        <pc:picChg chg="del">
          <ac:chgData name="TAN Mei Yi [Harrisdale Senior High School]" userId="f9f029c9-d743-4d60-9f2c-e74bdec1ab07" providerId="ADAL" clId="{66E3E239-FA8D-40D6-BAE5-23DF937F4EDD}" dt="2022-08-24T02:54:56.351" v="1480" actId="478"/>
          <ac:picMkLst>
            <pc:docMk/>
            <pc:sldMk cId="2090074913" sldId="679"/>
            <ac:picMk id="3" creationId="{248BFBF3-4643-596A-78F8-A892CE532A85}"/>
          </ac:picMkLst>
        </pc:picChg>
        <pc:picChg chg="add mod">
          <ac:chgData name="TAN Mei Yi [Harrisdale Senior High School]" userId="f9f029c9-d743-4d60-9f2c-e74bdec1ab07" providerId="ADAL" clId="{66E3E239-FA8D-40D6-BAE5-23DF937F4EDD}" dt="2022-08-24T02:55:14.255" v="1484" actId="1076"/>
          <ac:picMkLst>
            <pc:docMk/>
            <pc:sldMk cId="2090074913" sldId="679"/>
            <ac:picMk id="4" creationId="{2AA8FA43-2FF4-97FE-3E3E-B0160E6E39DB}"/>
          </ac:picMkLst>
        </pc:pic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19" creationId="{55853FA9-571B-D0EB-2AE6-12E82F805265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20" creationId="{D8613EC3-DE46-FC15-1503-CAC137503965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21" creationId="{38A4C225-420C-7A87-EDB3-55827EAC3729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22" creationId="{79C51E2F-CC31-D5A7-1164-53B09030428A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23" creationId="{89D408C7-E6E5-DFE0-8A79-5B470CA8C10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25" creationId="{348D5F1E-D0C5-B9AC-A64F-452986C9694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26" creationId="{F28D69A3-E421-DB97-3649-56547D23B72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27" creationId="{0C45F9AF-D17F-3582-9BD7-40A6588AB59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29" creationId="{F2A7CFDE-FD58-A59B-4760-A0B9E7D1BE04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30" creationId="{2DB65499-F635-D305-00BD-170E508E2731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6:20:27.547" v="3070"/>
          <ac:inkMkLst>
            <pc:docMk/>
            <pc:sldMk cId="2090074913" sldId="679"/>
            <ac:inkMk id="31" creationId="{8A31BEB9-8994-52BD-6CB6-68907F2444B9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32" creationId="{40226DE8-372E-9CAD-3930-10A308A9241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5.150" v="3081"/>
          <ac:inkMkLst>
            <pc:docMk/>
            <pc:sldMk cId="2090074913" sldId="679"/>
            <ac:inkMk id="33" creationId="{C411933A-6B0B-72AE-266B-FCAAE130F207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6:20:25.692" v="3069"/>
          <ac:inkMkLst>
            <pc:docMk/>
            <pc:sldMk cId="2090074913" sldId="679"/>
            <ac:inkMk id="35" creationId="{399FE3AF-95C0-6EDE-344A-0139FE2942B5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6:20:24.805" v="3067"/>
          <ac:inkMkLst>
            <pc:docMk/>
            <pc:sldMk cId="2090074913" sldId="679"/>
            <ac:inkMk id="36" creationId="{8B09B552-4CF4-1086-1D03-53D088BA626B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6:20:25.691" v="3068"/>
          <ac:inkMkLst>
            <pc:docMk/>
            <pc:sldMk cId="2090074913" sldId="679"/>
            <ac:inkMk id="37" creationId="{5E7609F1-B362-0A93-FB44-398D72AABEE3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6:20:34.419" v="3080"/>
          <ac:inkMkLst>
            <pc:docMk/>
            <pc:sldMk cId="2090074913" sldId="679"/>
            <ac:inkMk id="38" creationId="{F930E314-8136-6BBF-AB66-5BEF95ADF5A5}"/>
          </ac:inkMkLst>
        </pc:inkChg>
        <pc:inkChg chg="add del mod">
          <ac:chgData name="TAN Mei Yi [Harrisdale Senior High School]" userId="f9f029c9-d743-4d60-9f2c-e74bdec1ab07" providerId="ADAL" clId="{66E3E239-FA8D-40D6-BAE5-23DF937F4EDD}" dt="2022-08-24T06:20:27.548" v="3071"/>
          <ac:inkMkLst>
            <pc:docMk/>
            <pc:sldMk cId="2090074913" sldId="679"/>
            <ac:inkMk id="39" creationId="{DADF032C-F08A-5044-4D59-BF0E32EB1E8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41" creationId="{40EA1D7E-EF57-5753-4664-2A4024AB96FD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42" creationId="{FE4447BE-CCDA-7DAE-A3DF-EB645D383FF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43" creationId="{ACB1B155-B122-9586-45A3-54D67D500822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0:33.958" v="3079"/>
          <ac:inkMkLst>
            <pc:docMk/>
            <pc:sldMk cId="2090074913" sldId="679"/>
            <ac:inkMk id="44" creationId="{184DBDF6-273F-1062-859E-40B6F4F7EE80}"/>
          </ac:inkMkLst>
        </pc:inkChg>
        <pc:inkChg chg="add">
          <ac:chgData name="TAN Mei Yi [Harrisdale Senior High School]" userId="f9f029c9-d743-4d60-9f2c-e74bdec1ab07" providerId="ADAL" clId="{66E3E239-FA8D-40D6-BAE5-23DF937F4EDD}" dt="2022-08-24T06:20:32.395" v="3077" actId="9405"/>
          <ac:inkMkLst>
            <pc:docMk/>
            <pc:sldMk cId="2090074913" sldId="679"/>
            <ac:inkMk id="45" creationId="{B5728230-0C1D-49E2-A90D-1B20E0D99D2E}"/>
          </ac:inkMkLst>
        </pc:inkChg>
        <pc:inkChg chg="add">
          <ac:chgData name="TAN Mei Yi [Harrisdale Senior High School]" userId="f9f029c9-d743-4d60-9f2c-e74bdec1ab07" providerId="ADAL" clId="{66E3E239-FA8D-40D6-BAE5-23DF937F4EDD}" dt="2022-08-24T06:20:32.988" v="3078" actId="9405"/>
          <ac:inkMkLst>
            <pc:docMk/>
            <pc:sldMk cId="2090074913" sldId="679"/>
            <ac:inkMk id="46" creationId="{C1DEC0A1-FE10-36E1-0451-FC1633047614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48" creationId="{AAB5AA01-FB3B-3B48-243E-518B83F42079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49" creationId="{BDB49167-1598-4A44-250E-514DEE2A93D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50" creationId="{1CAA4C3F-9BAA-7680-FC25-FAB88D35E22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52" creationId="{0ADD460C-67C5-FA50-F041-EB9FB16EC7D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53" creationId="{0D77BC1C-E048-4DAD-C25F-4B90897EA9A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54" creationId="{B2A215D4-625D-D611-37CA-E3555E405ED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56" creationId="{7B3A0CAE-EC96-80C5-D5A7-48C83C3602F8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57" creationId="{B3BC8722-44F8-D5B1-7364-1B818D2F74E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58" creationId="{7447C89E-328F-55AD-A37D-0718F99261E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60" creationId="{A759A350-79B4-AA17-3FA4-E9EEDE94750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61" creationId="{26F17056-A551-88B5-247C-382BD233E3F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62" creationId="{87F99FF6-4DD2-CE93-FD22-35DFCAA590BE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63" creationId="{AAE5D792-3FF0-AFD7-B08F-77804EE9BF6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65" creationId="{F59A98DD-F6E3-CE10-46F8-BEA6BDF2FFC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66" creationId="{42C53668-7EDA-313B-E901-AD20AAB6D35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07.048" v="3110"/>
          <ac:inkMkLst>
            <pc:docMk/>
            <pc:sldMk cId="2090074913" sldId="679"/>
            <ac:inkMk id="67" creationId="{46099297-C51F-973C-D99D-63E04FC5908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07.048" v="3110"/>
          <ac:inkMkLst>
            <pc:docMk/>
            <pc:sldMk cId="2090074913" sldId="679"/>
            <ac:inkMk id="68" creationId="{6EB0B7C4-A255-AF8B-CC61-C0B681675C0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07.048" v="3110"/>
          <ac:inkMkLst>
            <pc:docMk/>
            <pc:sldMk cId="2090074913" sldId="679"/>
            <ac:inkMk id="69" creationId="{2D1CD1A2-6653-9A8B-8254-30108C60B50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70" creationId="{16FB3F31-5FFF-0C0E-8885-D03EFD8AEC18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71" creationId="{B5B0536E-AE0B-9D8D-4F0A-14070BBDEF8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72" creationId="{99059E33-380C-D549-1458-DBB9627A1C0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73" creationId="{36109CF1-B11B-15CB-B756-1055380D55C5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74" creationId="{6A546826-BEFA-6F4C-A721-A38C8FF3B44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78" creationId="{4AF75193-2B50-3636-2AB3-BDEDCBF54D15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79" creationId="{00998AD5-0BDB-8548-1C7F-4EECACB628F2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80" creationId="{5EE977E5-B29E-4815-7C1A-389864CF95C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81" creationId="{48A935D8-7BC9-BE39-9813-BC68F1A26A14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82" creationId="{BE85C2D5-035D-BF52-C456-DC1D02C14E4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83" creationId="{45FD5BDD-9CD9-7FA9-EF37-5801502500C8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85" creationId="{BC56DF91-86AB-DFC6-D605-EC4D184AD8B9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86" creationId="{4944AEBB-9D33-A64E-8B0F-574F64C2F0EE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87" creationId="{32283B2C-AE54-127A-6440-0E9D0D636E92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88" creationId="{2675A48C-17B2-0681-7574-711072DC890E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89" creationId="{B0DFC35D-359C-6002-721E-165FD5E7CCD9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90" creationId="{6D5EA0B0-DAE6-99FB-E1C9-2B5E55BDB058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91" creationId="{8D47D164-6F45-258E-007F-F1B47F4038E8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92" creationId="{FED2190B-04E9-55A4-489E-D6AEC318358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93" creationId="{FAAFB7DF-5CD9-0E49-4C34-AEAC129B62FE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95" creationId="{B244EEF8-2BBD-D97B-EFBB-BBCA00806D4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96" creationId="{2EA29064-2CCA-F99F-46C1-FE6080358D8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97" creationId="{952700E3-EDF5-F69D-CF32-EC72ED069CD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98" creationId="{28DF2A7A-C691-0025-B6CC-94700E0695E5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99" creationId="{E4F91E39-23B1-C865-97AF-15567FDE248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100" creationId="{387071A4-4FA4-604B-EAC1-7B653E4E668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101" creationId="{E4C549B7-4A95-BAE1-8629-4A1661B7683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102" creationId="{CA96355B-6330-9497-17A6-4AAC646126A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103" creationId="{C76B3A40-FC31-F864-13C5-A558B303C8E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1:24.405" v="3138"/>
          <ac:inkMkLst>
            <pc:docMk/>
            <pc:sldMk cId="2090074913" sldId="679"/>
            <ac:inkMk id="104" creationId="{D9CB76A6-0EBF-DA20-1C33-90571D61EADA}"/>
          </ac:inkMkLst>
        </pc:inkChg>
      </pc:sldChg>
      <pc:sldChg chg="addSp delSp modSp add mod delAnim modAnim">
        <pc:chgData name="TAN Mei Yi [Harrisdale Senior High School]" userId="f9f029c9-d743-4d60-9f2c-e74bdec1ab07" providerId="ADAL" clId="{66E3E239-FA8D-40D6-BAE5-23DF937F4EDD}" dt="2022-08-24T06:15:03.774" v="2843" actId="1076"/>
        <pc:sldMkLst>
          <pc:docMk/>
          <pc:sldMk cId="623957879" sldId="680"/>
        </pc:sldMkLst>
        <pc:spChg chg="add mod">
          <ac:chgData name="TAN Mei Yi [Harrisdale Senior High School]" userId="f9f029c9-d743-4d60-9f2c-e74bdec1ab07" providerId="ADAL" clId="{66E3E239-FA8D-40D6-BAE5-23DF937F4EDD}" dt="2022-08-24T06:13:10.773" v="2749" actId="1076"/>
          <ac:spMkLst>
            <pc:docMk/>
            <pc:sldMk cId="623957879" sldId="680"/>
            <ac:spMk id="2" creationId="{EA16E73E-08ED-F322-4D48-9A1085BC76F9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1.198" v="2698" actId="478"/>
          <ac:spMkLst>
            <pc:docMk/>
            <pc:sldMk cId="623957879" sldId="680"/>
            <ac:spMk id="5" creationId="{B1B17EE4-1105-BE71-089A-27895958BC78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1.198" v="2698" actId="478"/>
          <ac:spMkLst>
            <pc:docMk/>
            <pc:sldMk cId="623957879" sldId="680"/>
            <ac:spMk id="6" creationId="{E1240118-13BA-9224-F3AF-4963ABDDB617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3:46.174" v="2779" actId="1076"/>
          <ac:spMkLst>
            <pc:docMk/>
            <pc:sldMk cId="623957879" sldId="680"/>
            <ac:spMk id="7" creationId="{DF353B9C-2B33-2247-26E5-D18E1D09DF43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4:41.050" v="2819" actId="20577"/>
          <ac:spMkLst>
            <pc:docMk/>
            <pc:sldMk cId="623957879" sldId="680"/>
            <ac:spMk id="8" creationId="{164F18C5-E705-5195-30B1-BFF2CF035DC4}"/>
          </ac:spMkLst>
        </pc:spChg>
        <pc:spChg chg="add mod">
          <ac:chgData name="TAN Mei Yi [Harrisdale Senior High School]" userId="f9f029c9-d743-4d60-9f2c-e74bdec1ab07" providerId="ADAL" clId="{66E3E239-FA8D-40D6-BAE5-23DF937F4EDD}" dt="2022-08-24T06:15:03.774" v="2843" actId="1076"/>
          <ac:spMkLst>
            <pc:docMk/>
            <pc:sldMk cId="623957879" sldId="680"/>
            <ac:spMk id="16" creationId="{CFC8E9E3-01A2-26D7-EFFF-28893C9FBE88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1.198" v="2698" actId="478"/>
          <ac:spMkLst>
            <pc:docMk/>
            <pc:sldMk cId="623957879" sldId="680"/>
            <ac:spMk id="53" creationId="{DFA2C062-0898-41C2-974D-FBA736BFBDD6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1.198" v="2698" actId="478"/>
          <ac:spMkLst>
            <pc:docMk/>
            <pc:sldMk cId="623957879" sldId="680"/>
            <ac:spMk id="55" creationId="{3F82D8F2-2274-36AA-FFA2-8C8205A7AF8B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1.198" v="2698" actId="478"/>
          <ac:spMkLst>
            <pc:docMk/>
            <pc:sldMk cId="623957879" sldId="680"/>
            <ac:spMk id="56" creationId="{840398ED-59E8-E51D-6594-208590FE6E92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1.198" v="2698" actId="478"/>
          <ac:spMkLst>
            <pc:docMk/>
            <pc:sldMk cId="623957879" sldId="680"/>
            <ac:spMk id="57" creationId="{17F2AEDA-E61E-B78E-FAD3-8D80292A3642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1.198" v="2698" actId="478"/>
          <ac:spMkLst>
            <pc:docMk/>
            <pc:sldMk cId="623957879" sldId="680"/>
            <ac:spMk id="58" creationId="{BFFABF43-B51E-6E36-A580-3F7188EBE639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1.198" v="2698" actId="478"/>
          <ac:spMkLst>
            <pc:docMk/>
            <pc:sldMk cId="623957879" sldId="680"/>
            <ac:spMk id="59" creationId="{1A5AA906-3767-B3BE-BF90-F25AE920F907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4.823" v="2699" actId="478"/>
          <ac:spMkLst>
            <pc:docMk/>
            <pc:sldMk cId="623957879" sldId="680"/>
            <ac:spMk id="60" creationId="{9B994297-BF0D-C9B5-F18F-2A998F784121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4.823" v="2699" actId="478"/>
          <ac:spMkLst>
            <pc:docMk/>
            <pc:sldMk cId="623957879" sldId="680"/>
            <ac:spMk id="61" creationId="{C4B33B41-BCB3-CA8E-937C-51CF66B307AD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4.823" v="2699" actId="478"/>
          <ac:spMkLst>
            <pc:docMk/>
            <pc:sldMk cId="623957879" sldId="680"/>
            <ac:spMk id="62" creationId="{95952B4F-F369-65EA-E73C-454A650CA620}"/>
          </ac:spMkLst>
        </pc:spChg>
        <pc:spChg chg="del">
          <ac:chgData name="TAN Mei Yi [Harrisdale Senior High School]" userId="f9f029c9-d743-4d60-9f2c-e74bdec1ab07" providerId="ADAL" clId="{66E3E239-FA8D-40D6-BAE5-23DF937F4EDD}" dt="2022-08-24T06:12:04.823" v="2699" actId="478"/>
          <ac:spMkLst>
            <pc:docMk/>
            <pc:sldMk cId="623957879" sldId="680"/>
            <ac:spMk id="63" creationId="{D53AF377-1E0A-2E76-DD68-F3F945920F02}"/>
          </ac:spMkLst>
        </pc:spChg>
        <pc:spChg chg="mod">
          <ac:chgData name="TAN Mei Yi [Harrisdale Senior High School]" userId="f9f029c9-d743-4d60-9f2c-e74bdec1ab07" providerId="ADAL" clId="{66E3E239-FA8D-40D6-BAE5-23DF937F4EDD}" dt="2022-08-24T06:12:44.480" v="2723" actId="1076"/>
          <ac:spMkLst>
            <pc:docMk/>
            <pc:sldMk cId="623957879" sldId="680"/>
            <ac:spMk id="64" creationId="{61592FBA-FA3F-3E3F-012A-A43515426169}"/>
          </ac:spMkLst>
        </pc:spChg>
        <pc:grpChg chg="del">
          <ac:chgData name="TAN Mei Yi [Harrisdale Senior High School]" userId="f9f029c9-d743-4d60-9f2c-e74bdec1ab07" providerId="ADAL" clId="{66E3E239-FA8D-40D6-BAE5-23DF937F4EDD}" dt="2022-08-24T06:11:53.753" v="2697" actId="478"/>
          <ac:grpSpMkLst>
            <pc:docMk/>
            <pc:sldMk cId="623957879" sldId="680"/>
            <ac:grpSpMk id="4" creationId="{2EEE4730-6768-631B-1A61-E7076900A48A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6:11:53.753" v="2697" actId="478"/>
          <ac:grpSpMkLst>
            <pc:docMk/>
            <pc:sldMk cId="623957879" sldId="680"/>
            <ac:grpSpMk id="38" creationId="{FC160452-2248-44CB-161D-E67B9925A5EC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6:11:53.753" v="2697" actId="478"/>
          <ac:grpSpMkLst>
            <pc:docMk/>
            <pc:sldMk cId="623957879" sldId="680"/>
            <ac:grpSpMk id="46" creationId="{C5AA9620-87DB-4E7E-5E23-06891FC16B4C}"/>
          </ac:grpSpMkLst>
        </pc:grpChg>
        <pc:grpChg chg="del">
          <ac:chgData name="TAN Mei Yi [Harrisdale Senior High School]" userId="f9f029c9-d743-4d60-9f2c-e74bdec1ab07" providerId="ADAL" clId="{66E3E239-FA8D-40D6-BAE5-23DF937F4EDD}" dt="2022-08-24T06:11:53.753" v="2697" actId="478"/>
          <ac:grpSpMkLst>
            <pc:docMk/>
            <pc:sldMk cId="623957879" sldId="680"/>
            <ac:grpSpMk id="49" creationId="{819AB812-1801-6A58-CD62-31B88135B10B}"/>
          </ac:grpSpMkLst>
        </pc:grpChg>
        <pc:inkChg chg="del">
          <ac:chgData name="TAN Mei Yi [Harrisdale Senior High School]" userId="f9f029c9-d743-4d60-9f2c-e74bdec1ab07" providerId="ADAL" clId="{66E3E239-FA8D-40D6-BAE5-23DF937F4EDD}" dt="2022-08-24T06:11:53.753" v="2697" actId="478"/>
          <ac:inkMkLst>
            <pc:docMk/>
            <pc:sldMk cId="623957879" sldId="680"/>
            <ac:inkMk id="43" creationId="{F33F7070-BEFA-965E-6455-D8F9534D9636}"/>
          </ac:inkMkLst>
        </pc:inkChg>
      </pc:sldChg>
      <pc:sldChg chg="addSp delSp modSp add mod delAnim modAnim">
        <pc:chgData name="TAN Mei Yi [Harrisdale Senior High School]" userId="f9f029c9-d743-4d60-9f2c-e74bdec1ab07" providerId="ADAL" clId="{66E3E239-FA8D-40D6-BAE5-23DF937F4EDD}" dt="2022-08-24T06:25:14.628" v="3292"/>
        <pc:sldMkLst>
          <pc:docMk/>
          <pc:sldMk cId="853591237" sldId="681"/>
        </pc:sldMkLst>
        <pc:spChg chg="del">
          <ac:chgData name="TAN Mei Yi [Harrisdale Senior High School]" userId="f9f029c9-d743-4d60-9f2c-e74bdec1ab07" providerId="ADAL" clId="{66E3E239-FA8D-40D6-BAE5-23DF937F4EDD}" dt="2022-08-24T06:22:44.313" v="3206" actId="478"/>
          <ac:spMkLst>
            <pc:docMk/>
            <pc:sldMk cId="853591237" sldId="681"/>
            <ac:spMk id="8" creationId="{88A1C130-2E18-2E6F-5B91-C77AFF0C1D26}"/>
          </ac:spMkLst>
        </pc:spChg>
        <pc:spChg chg="del">
          <ac:chgData name="TAN Mei Yi [Harrisdale Senior High School]" userId="f9f029c9-d743-4d60-9f2c-e74bdec1ab07" providerId="ADAL" clId="{66E3E239-FA8D-40D6-BAE5-23DF937F4EDD}" dt="2022-08-24T06:22:39.092" v="3204" actId="478"/>
          <ac:spMkLst>
            <pc:docMk/>
            <pc:sldMk cId="853591237" sldId="681"/>
            <ac:spMk id="10" creationId="{C5C60D3F-B414-50A5-E396-63C690C01509}"/>
          </ac:spMkLst>
        </pc:spChg>
        <pc:spChg chg="del">
          <ac:chgData name="TAN Mei Yi [Harrisdale Senior High School]" userId="f9f029c9-d743-4d60-9f2c-e74bdec1ab07" providerId="ADAL" clId="{66E3E239-FA8D-40D6-BAE5-23DF937F4EDD}" dt="2022-08-24T06:22:39.092" v="3204" actId="478"/>
          <ac:spMkLst>
            <pc:docMk/>
            <pc:sldMk cId="853591237" sldId="681"/>
            <ac:spMk id="11" creationId="{55E9A5B1-2F82-65D7-6CB9-FC84C61FA8E8}"/>
          </ac:spMkLst>
        </pc:spChg>
        <pc:spChg chg="del">
          <ac:chgData name="TAN Mei Yi [Harrisdale Senior High School]" userId="f9f029c9-d743-4d60-9f2c-e74bdec1ab07" providerId="ADAL" clId="{66E3E239-FA8D-40D6-BAE5-23DF937F4EDD}" dt="2022-08-24T06:22:39.092" v="3204" actId="478"/>
          <ac:spMkLst>
            <pc:docMk/>
            <pc:sldMk cId="853591237" sldId="681"/>
            <ac:spMk id="12" creationId="{4A48667D-8E33-77E6-88E0-B3F657F4758D}"/>
          </ac:spMkLst>
        </pc:spChg>
        <pc:spChg chg="del">
          <ac:chgData name="TAN Mei Yi [Harrisdale Senior High School]" userId="f9f029c9-d743-4d60-9f2c-e74bdec1ab07" providerId="ADAL" clId="{66E3E239-FA8D-40D6-BAE5-23DF937F4EDD}" dt="2022-08-24T06:22:39.092" v="3204" actId="478"/>
          <ac:spMkLst>
            <pc:docMk/>
            <pc:sldMk cId="853591237" sldId="681"/>
            <ac:spMk id="13" creationId="{1FE17415-07A5-FF58-040A-A607C8DAC60E}"/>
          </ac:spMkLst>
        </pc:spChg>
        <pc:spChg chg="del">
          <ac:chgData name="TAN Mei Yi [Harrisdale Senior High School]" userId="f9f029c9-d743-4d60-9f2c-e74bdec1ab07" providerId="ADAL" clId="{66E3E239-FA8D-40D6-BAE5-23DF937F4EDD}" dt="2022-08-24T06:22:39.092" v="3204" actId="478"/>
          <ac:spMkLst>
            <pc:docMk/>
            <pc:sldMk cId="853591237" sldId="681"/>
            <ac:spMk id="14" creationId="{F507994B-C965-D938-C552-09DA8D9618E9}"/>
          </ac:spMkLst>
        </pc:spChg>
        <pc:spChg chg="del">
          <ac:chgData name="TAN Mei Yi [Harrisdale Senior High School]" userId="f9f029c9-d743-4d60-9f2c-e74bdec1ab07" providerId="ADAL" clId="{66E3E239-FA8D-40D6-BAE5-23DF937F4EDD}" dt="2022-08-24T06:22:41.977" v="3205" actId="478"/>
          <ac:spMkLst>
            <pc:docMk/>
            <pc:sldMk cId="853591237" sldId="681"/>
            <ac:spMk id="15" creationId="{4C77625A-DEC5-1EE6-3874-8CCFB8572023}"/>
          </ac:spMkLst>
        </pc:spChg>
        <pc:spChg chg="del">
          <ac:chgData name="TAN Mei Yi [Harrisdale Senior High School]" userId="f9f029c9-d743-4d60-9f2c-e74bdec1ab07" providerId="ADAL" clId="{66E3E239-FA8D-40D6-BAE5-23DF937F4EDD}" dt="2022-08-24T06:22:41.977" v="3205" actId="478"/>
          <ac:spMkLst>
            <pc:docMk/>
            <pc:sldMk cId="853591237" sldId="681"/>
            <ac:spMk id="16" creationId="{2D0F6BFB-C4B9-D25D-575D-BEA956A0C52C}"/>
          </ac:spMkLst>
        </pc:spChg>
        <pc:spChg chg="del">
          <ac:chgData name="TAN Mei Yi [Harrisdale Senior High School]" userId="f9f029c9-d743-4d60-9f2c-e74bdec1ab07" providerId="ADAL" clId="{66E3E239-FA8D-40D6-BAE5-23DF937F4EDD}" dt="2022-08-24T06:22:39.092" v="3204" actId="478"/>
          <ac:spMkLst>
            <pc:docMk/>
            <pc:sldMk cId="853591237" sldId="681"/>
            <ac:spMk id="17" creationId="{46F91208-21C0-100F-1517-5947EC511680}"/>
          </ac:spMkLst>
        </pc:spChg>
        <pc:spChg chg="del">
          <ac:chgData name="TAN Mei Yi [Harrisdale Senior High School]" userId="f9f029c9-d743-4d60-9f2c-e74bdec1ab07" providerId="ADAL" clId="{66E3E239-FA8D-40D6-BAE5-23DF937F4EDD}" dt="2022-08-24T06:22:39.092" v="3204" actId="478"/>
          <ac:spMkLst>
            <pc:docMk/>
            <pc:sldMk cId="853591237" sldId="681"/>
            <ac:spMk id="18" creationId="{8BDD84D0-A149-082B-9D8D-D0886489B51B}"/>
          </ac:spMkLst>
        </pc:spChg>
        <pc:spChg chg="del">
          <ac:chgData name="TAN Mei Yi [Harrisdale Senior High School]" userId="f9f029c9-d743-4d60-9f2c-e74bdec1ab07" providerId="ADAL" clId="{66E3E239-FA8D-40D6-BAE5-23DF937F4EDD}" dt="2022-08-24T06:22:41.977" v="3205" actId="478"/>
          <ac:spMkLst>
            <pc:docMk/>
            <pc:sldMk cId="853591237" sldId="681"/>
            <ac:spMk id="106" creationId="{82307EC8-7E1B-C71B-8F00-D074EFA44F21}"/>
          </ac:spMkLst>
        </pc:spChg>
        <pc:grpChg chg="del mod">
          <ac:chgData name="TAN Mei Yi [Harrisdale Senior High School]" userId="f9f029c9-d743-4d60-9f2c-e74bdec1ab07" providerId="ADAL" clId="{66E3E239-FA8D-40D6-BAE5-23DF937F4EDD}" dt="2022-08-24T06:23:19.675" v="3218"/>
          <ac:grpSpMkLst>
            <pc:docMk/>
            <pc:sldMk cId="853591237" sldId="681"/>
            <ac:grpSpMk id="6" creationId="{27A7F342-804B-ECC3-C132-10C0608FEB56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3:19.675" v="3218"/>
          <ac:grpSpMkLst>
            <pc:docMk/>
            <pc:sldMk cId="853591237" sldId="681"/>
            <ac:grpSpMk id="31" creationId="{2A817C6F-4A2E-B839-7379-7025E14075DD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3:41.885" v="3225"/>
          <ac:grpSpMkLst>
            <pc:docMk/>
            <pc:sldMk cId="853591237" sldId="681"/>
            <ac:grpSpMk id="38" creationId="{9E5E8977-17EA-DF11-01DD-FB3AA2C8FC57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2:50.955" v="3209" actId="14100"/>
          <ac:grpSpMkLst>
            <pc:docMk/>
            <pc:sldMk cId="853591237" sldId="681"/>
            <ac:grpSpMk id="47" creationId="{C8C87967-4E8B-E110-84D1-3FCBEDF252DF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2:50.955" v="3209" actId="14100"/>
          <ac:grpSpMkLst>
            <pc:docMk/>
            <pc:sldMk cId="853591237" sldId="681"/>
            <ac:grpSpMk id="76" creationId="{65A4AEC6-F28D-1723-2833-9AA2673B8200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2:50.955" v="3209" actId="14100"/>
          <ac:grpSpMkLst>
            <pc:docMk/>
            <pc:sldMk cId="853591237" sldId="681"/>
            <ac:grpSpMk id="105" creationId="{9CB4BF05-6CF3-AEE8-71C6-4D27D00B31B1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3:58.655" v="3247"/>
          <ac:grpSpMkLst>
            <pc:docMk/>
            <pc:sldMk cId="853591237" sldId="681"/>
            <ac:grpSpMk id="117" creationId="{7EB88826-8CCB-C032-6881-1ED2C32DAF1B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3:58.655" v="3247"/>
          <ac:grpSpMkLst>
            <pc:docMk/>
            <pc:sldMk cId="853591237" sldId="681"/>
            <ac:grpSpMk id="118" creationId="{7242C6B1-1B8C-7AF0-E4F2-DAC68E765A0F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3:58.655" v="3247"/>
          <ac:grpSpMkLst>
            <pc:docMk/>
            <pc:sldMk cId="853591237" sldId="681"/>
            <ac:grpSpMk id="119" creationId="{CA1D721D-6808-DA77-5F4C-BA4626E4AFAE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3:58.655" v="3247"/>
          <ac:grpSpMkLst>
            <pc:docMk/>
            <pc:sldMk cId="853591237" sldId="681"/>
            <ac:grpSpMk id="120" creationId="{9B11A862-B728-D77F-8975-25874D6445CD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4:34.519" v="3257"/>
          <ac:grpSpMkLst>
            <pc:docMk/>
            <pc:sldMk cId="853591237" sldId="681"/>
            <ac:grpSpMk id="127" creationId="{AAFF750D-2173-41DB-44DD-49CAE948C9B5}"/>
          </ac:grpSpMkLst>
        </pc:grpChg>
        <pc:grpChg chg="del mod">
          <ac:chgData name="TAN Mei Yi [Harrisdale Senior High School]" userId="f9f029c9-d743-4d60-9f2c-e74bdec1ab07" providerId="ADAL" clId="{66E3E239-FA8D-40D6-BAE5-23DF937F4EDD}" dt="2022-08-24T06:24:44.051" v="3266"/>
          <ac:grpSpMkLst>
            <pc:docMk/>
            <pc:sldMk cId="853591237" sldId="681"/>
            <ac:grpSpMk id="131" creationId="{122A22B2-08C4-18C9-54B6-D2E97A2100B3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4:44.051" v="3266"/>
          <ac:grpSpMkLst>
            <pc:docMk/>
            <pc:sldMk cId="853591237" sldId="681"/>
            <ac:grpSpMk id="136" creationId="{344A24A5-254A-E992-DD97-62AA676ED38B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5:04.725" v="3291"/>
          <ac:grpSpMkLst>
            <pc:docMk/>
            <pc:sldMk cId="853591237" sldId="681"/>
            <ac:grpSpMk id="160" creationId="{5B9EFAE8-EC1D-BBD1-6155-F32ADC78628E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5:04.725" v="3291"/>
          <ac:grpSpMkLst>
            <pc:docMk/>
            <pc:sldMk cId="853591237" sldId="681"/>
            <ac:grpSpMk id="161" creationId="{DA86FF2B-0C6A-B457-19C4-1B7CDDCE93F1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5:04.725" v="3291"/>
          <ac:grpSpMkLst>
            <pc:docMk/>
            <pc:sldMk cId="853591237" sldId="681"/>
            <ac:grpSpMk id="162" creationId="{94A8ACCB-B55B-90F4-D31A-27C70964BAFB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5:04.725" v="3291"/>
          <ac:grpSpMkLst>
            <pc:docMk/>
            <pc:sldMk cId="853591237" sldId="681"/>
            <ac:grpSpMk id="163" creationId="{F803E2E3-AAAA-C0AB-C97F-9E84A2C194CB}"/>
          </ac:grpSpMkLst>
        </pc:grpChg>
        <pc:grpChg chg="mod">
          <ac:chgData name="TAN Mei Yi [Harrisdale Senior High School]" userId="f9f029c9-d743-4d60-9f2c-e74bdec1ab07" providerId="ADAL" clId="{66E3E239-FA8D-40D6-BAE5-23DF937F4EDD}" dt="2022-08-24T06:25:04.725" v="3291"/>
          <ac:grpSpMkLst>
            <pc:docMk/>
            <pc:sldMk cId="853591237" sldId="681"/>
            <ac:grpSpMk id="164" creationId="{C9424DA7-46C1-1FAE-896B-EF2D7A25C77C}"/>
          </ac:grpSpMkLst>
        </pc:grpChg>
        <pc:inkChg chg="add mod">
          <ac:chgData name="TAN Mei Yi [Harrisdale Senior High School]" userId="f9f029c9-d743-4d60-9f2c-e74bdec1ab07" providerId="ADAL" clId="{66E3E239-FA8D-40D6-BAE5-23DF937F4EDD}" dt="2022-08-24T06:23:19.675" v="3218"/>
          <ac:inkMkLst>
            <pc:docMk/>
            <pc:sldMk cId="853591237" sldId="681"/>
            <ac:inkMk id="2" creationId="{3AC9C431-C13E-B98D-DECE-75300C5A948E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19.675" v="3218"/>
          <ac:inkMkLst>
            <pc:docMk/>
            <pc:sldMk cId="853591237" sldId="681"/>
            <ac:inkMk id="3" creationId="{93067632-42F0-F779-05B7-893F7550C93E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19.675" v="3218"/>
          <ac:inkMkLst>
            <pc:docMk/>
            <pc:sldMk cId="853591237" sldId="681"/>
            <ac:inkMk id="5" creationId="{657CC4BC-C73E-EB07-12F7-EFFD9E27B68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19.675" v="3218"/>
          <ac:inkMkLst>
            <pc:docMk/>
            <pc:sldMk cId="853591237" sldId="681"/>
            <ac:inkMk id="7" creationId="{A79A9B21-D5DA-9366-54A2-EC1775A064E9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19" creationId="{55853FA9-571B-D0EB-2AE6-12E82F805265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20" creationId="{D8613EC3-DE46-FC15-1503-CAC137503965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21" creationId="{38A4C225-420C-7A87-EDB3-55827EAC3729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22" creationId="{79C51E2F-CC31-D5A7-1164-53B09030428A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23" creationId="{89D408C7-E6E5-DFE0-8A79-5B470CA8C10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19.675" v="3218"/>
          <ac:inkMkLst>
            <pc:docMk/>
            <pc:sldMk cId="853591237" sldId="681"/>
            <ac:inkMk id="24" creationId="{8F530199-4961-24B5-857D-1B9328A04F0F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25" creationId="{348D5F1E-D0C5-B9AC-A64F-452986C9694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19.675" v="3218"/>
          <ac:inkMkLst>
            <pc:docMk/>
            <pc:sldMk cId="853591237" sldId="681"/>
            <ac:inkMk id="28" creationId="{0C334552-64E5-81B1-0EEC-DCC9DABFBB74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29" creationId="{F2A7CFDE-FD58-A59B-4760-A0B9E7D1BE04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30" creationId="{2DB65499-F635-D305-00BD-170E508E2731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32" creationId="{40226DE8-372E-9CAD-3930-10A308A92416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33" creationId="{C411933A-6B0B-72AE-266B-FCAAE130F20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41.885" v="3225"/>
          <ac:inkMkLst>
            <pc:docMk/>
            <pc:sldMk cId="853591237" sldId="681"/>
            <ac:inkMk id="34" creationId="{50FA178B-81FA-2151-31BE-91D47EBABCE9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41.885" v="3225"/>
          <ac:inkMkLst>
            <pc:docMk/>
            <pc:sldMk cId="853591237" sldId="681"/>
            <ac:inkMk id="35" creationId="{F1D59525-D604-B975-372B-C4753E1CE87A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41.885" v="3225"/>
          <ac:inkMkLst>
            <pc:docMk/>
            <pc:sldMk cId="853591237" sldId="681"/>
            <ac:inkMk id="36" creationId="{08B3C4BE-5290-FD76-F294-E04462F8A98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41.885" v="3225"/>
          <ac:inkMkLst>
            <pc:docMk/>
            <pc:sldMk cId="853591237" sldId="681"/>
            <ac:inkMk id="37" creationId="{E9AD4FDC-2D9D-DC24-774A-33C11B97758A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39" creationId="{AFAC783D-4BD9-C693-20A1-13F4D64BAAA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40" creationId="{1BBD8CA5-7E1E-D940-133F-5FF4DC82D7D2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45" creationId="{B5728230-0C1D-49E2-A90D-1B20E0D99D2E}"/>
          </ac:inkMkLst>
        </pc:inkChg>
        <pc:inkChg chg="mod">
          <ac:chgData name="TAN Mei Yi [Harrisdale Senior High School]" userId="f9f029c9-d743-4d60-9f2c-e74bdec1ab07" providerId="ADAL" clId="{66E3E239-FA8D-40D6-BAE5-23DF937F4EDD}" dt="2022-08-24T06:22:50.955" v="3209" actId="14100"/>
          <ac:inkMkLst>
            <pc:docMk/>
            <pc:sldMk cId="853591237" sldId="681"/>
            <ac:inkMk id="46" creationId="{C1DEC0A1-FE10-36E1-0451-FC1633047614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51" creationId="{4493BD29-186C-DA8F-4F8B-F5A15AF2C2C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55" creationId="{21663ED2-2FEE-E1C7-F425-97BC40163B0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59" creationId="{C7E947B7-8B8C-C0A2-61CF-3989403397D8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64" creationId="{BD318F60-DD23-7554-58B4-F2676198BADA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75" creationId="{14FB3F08-4CE9-D6C6-9058-72B4FE6BA0B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77" creationId="{39B48D33-D7F4-004C-245F-CC70001CBC1E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84" creationId="{FD0F93C9-6BE0-2B15-60F7-9F5F38804FB7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94" creationId="{23C7712F-2E96-BFCA-B443-60FB8E59DFA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107" creationId="{04CBBC5E-23B4-3008-F54A-BD8A4A157EA5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108" creationId="{087E7949-E341-CE87-3F77-E6A451C45A99}"/>
          </ac:inkMkLst>
        </pc:inkChg>
        <pc:inkChg chg="add">
          <ac:chgData name="TAN Mei Yi [Harrisdale Senior High School]" userId="f9f029c9-d743-4d60-9f2c-e74bdec1ab07" providerId="ADAL" clId="{66E3E239-FA8D-40D6-BAE5-23DF937F4EDD}" dt="2022-08-24T06:23:54.559" v="3239" actId="9405"/>
          <ac:inkMkLst>
            <pc:docMk/>
            <pc:sldMk cId="853591237" sldId="681"/>
            <ac:inkMk id="109" creationId="{105DFF6E-6D68-1F75-00AD-7EEC16450DA9}"/>
          </ac:inkMkLst>
        </pc:inkChg>
        <pc:inkChg chg="add">
          <ac:chgData name="TAN Mei Yi [Harrisdale Senior High School]" userId="f9f029c9-d743-4d60-9f2c-e74bdec1ab07" providerId="ADAL" clId="{66E3E239-FA8D-40D6-BAE5-23DF937F4EDD}" dt="2022-08-24T06:23:54.953" v="3240" actId="9405"/>
          <ac:inkMkLst>
            <pc:docMk/>
            <pc:sldMk cId="853591237" sldId="681"/>
            <ac:inkMk id="110" creationId="{65511A79-B122-0316-E1E6-E9984406FB01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111" creationId="{82F7CD29-540F-2E72-F8D0-5EB5054E8EF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112" creationId="{482D0965-54E2-5EF3-FE62-141A9E2A28D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113" creationId="{9204594D-6F2A-F312-809F-C4F52ADCE29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114" creationId="{5B3EB2A0-FAA1-AC4B-CCEE-854F752D33E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115" creationId="{DE2DDC2E-3A2A-D933-BD77-6E42B7D4AF0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3:58.655" v="3247"/>
          <ac:inkMkLst>
            <pc:docMk/>
            <pc:sldMk cId="853591237" sldId="681"/>
            <ac:inkMk id="116" creationId="{BE37104B-E258-BA2E-271F-E7F9A75DCB5B}"/>
          </ac:inkMkLst>
        </pc:inkChg>
        <pc:inkChg chg="add del">
          <ac:chgData name="TAN Mei Yi [Harrisdale Senior High School]" userId="f9f029c9-d743-4d60-9f2c-e74bdec1ab07" providerId="ADAL" clId="{66E3E239-FA8D-40D6-BAE5-23DF937F4EDD}" dt="2022-08-24T06:24:19.576" v="3250"/>
          <ac:inkMkLst>
            <pc:docMk/>
            <pc:sldMk cId="853591237" sldId="681"/>
            <ac:inkMk id="121" creationId="{37DB008F-F4F2-7665-45C3-6E5B162FCCDA}"/>
          </ac:inkMkLst>
        </pc:inkChg>
        <pc:inkChg chg="add">
          <ac:chgData name="TAN Mei Yi [Harrisdale Senior High School]" userId="f9f029c9-d743-4d60-9f2c-e74bdec1ab07" providerId="ADAL" clId="{66E3E239-FA8D-40D6-BAE5-23DF937F4EDD}" dt="2022-08-24T06:24:23" v="3251" actId="9405"/>
          <ac:inkMkLst>
            <pc:docMk/>
            <pc:sldMk cId="853591237" sldId="681"/>
            <ac:inkMk id="122" creationId="{74581563-FEDF-C3EF-F3E1-CB718617F07F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4:34.519" v="3257"/>
          <ac:inkMkLst>
            <pc:docMk/>
            <pc:sldMk cId="853591237" sldId="681"/>
            <ac:inkMk id="123" creationId="{70A7AF88-F245-C60F-1DB4-948DCD492CA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4:34.519" v="3257"/>
          <ac:inkMkLst>
            <pc:docMk/>
            <pc:sldMk cId="853591237" sldId="681"/>
            <ac:inkMk id="124" creationId="{2C75511F-C2AC-434A-854B-51D39C9F414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4:34.519" v="3257"/>
          <ac:inkMkLst>
            <pc:docMk/>
            <pc:sldMk cId="853591237" sldId="681"/>
            <ac:inkMk id="125" creationId="{F1FABE3A-64BA-B13F-B352-7F03F66E198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4:34.519" v="3257"/>
          <ac:inkMkLst>
            <pc:docMk/>
            <pc:sldMk cId="853591237" sldId="681"/>
            <ac:inkMk id="126" creationId="{9653C1AF-0C3F-A5F2-1E91-1372C812BE25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4:44.051" v="3266"/>
          <ac:inkMkLst>
            <pc:docMk/>
            <pc:sldMk cId="853591237" sldId="681"/>
            <ac:inkMk id="128" creationId="{5DC6C6DA-03F7-8737-FC0E-88097A71AAC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4:44.051" v="3266"/>
          <ac:inkMkLst>
            <pc:docMk/>
            <pc:sldMk cId="853591237" sldId="681"/>
            <ac:inkMk id="129" creationId="{167266D4-8D65-C56A-4FF4-0F675666B82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4:44.051" v="3266"/>
          <ac:inkMkLst>
            <pc:docMk/>
            <pc:sldMk cId="853591237" sldId="681"/>
            <ac:inkMk id="130" creationId="{08226E4B-AADA-0920-9BAC-DFCB0B988413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4:44.051" v="3266"/>
          <ac:inkMkLst>
            <pc:docMk/>
            <pc:sldMk cId="853591237" sldId="681"/>
            <ac:inkMk id="132" creationId="{F3E81BE4-9173-5AE6-0E37-73B71793675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4:44.051" v="3266"/>
          <ac:inkMkLst>
            <pc:docMk/>
            <pc:sldMk cId="853591237" sldId="681"/>
            <ac:inkMk id="133" creationId="{A23C4FF4-BB7B-3CFB-B890-140A8F0DA18A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4:44.051" v="3266"/>
          <ac:inkMkLst>
            <pc:docMk/>
            <pc:sldMk cId="853591237" sldId="681"/>
            <ac:inkMk id="134" creationId="{97D85677-7758-E6C7-2247-F205EB1784E5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4:44.051" v="3266"/>
          <ac:inkMkLst>
            <pc:docMk/>
            <pc:sldMk cId="853591237" sldId="681"/>
            <ac:inkMk id="135" creationId="{719B4E99-854B-743D-E76C-944C32FB9F6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37" creationId="{D069C953-1347-E656-AFC2-29DCE09EE9A4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38" creationId="{2573DF79-21DE-BA0B-00E6-E45AD9F39E2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39" creationId="{B985EDF5-B542-4F3B-037F-4C1A082DF26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40" creationId="{012D9207-4529-1827-C189-AF63EFFDE05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41" creationId="{D8DE3728-5D93-93AE-00D3-BDB893E99B0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42" creationId="{7D64A92B-4D0B-9B11-69EE-18FE43769DBE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43" creationId="{667F2396-06BC-AC4C-B63D-5AEA64C21532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44" creationId="{0B948811-F00D-503F-02CB-DF3F824B022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45" creationId="{371A91BB-9D2B-B724-073B-01AEF236566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46" creationId="{78D7FE0D-72D8-7EED-ED98-98BC1EF96C3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47" creationId="{70B45FC6-4C4F-2071-51BE-D49F0104E560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48" creationId="{655DC420-8162-1A21-5AF4-F7947007AA7D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49" creationId="{6F059929-BA99-6B6F-6A5A-3A2DFDD0877B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50" creationId="{4E100F9C-0A1F-1126-2C95-414E7827F31D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51" creationId="{B10A7613-E093-88BF-0808-5FBDDD6B3783}"/>
          </ac:inkMkLst>
        </pc:inkChg>
        <pc:inkChg chg="add">
          <ac:chgData name="TAN Mei Yi [Harrisdale Senior High School]" userId="f9f029c9-d743-4d60-9f2c-e74bdec1ab07" providerId="ADAL" clId="{66E3E239-FA8D-40D6-BAE5-23DF937F4EDD}" dt="2022-08-24T06:25:00.433" v="3283" actId="9405"/>
          <ac:inkMkLst>
            <pc:docMk/>
            <pc:sldMk cId="853591237" sldId="681"/>
            <ac:inkMk id="152" creationId="{C9335E53-AF54-2308-7A4B-27C8D65CE4F2}"/>
          </ac:inkMkLst>
        </pc:inkChg>
        <pc:inkChg chg="add">
          <ac:chgData name="TAN Mei Yi [Harrisdale Senior High School]" userId="f9f029c9-d743-4d60-9f2c-e74bdec1ab07" providerId="ADAL" clId="{66E3E239-FA8D-40D6-BAE5-23DF937F4EDD}" dt="2022-08-24T06:25:00.824" v="3284" actId="9405"/>
          <ac:inkMkLst>
            <pc:docMk/>
            <pc:sldMk cId="853591237" sldId="681"/>
            <ac:inkMk id="153" creationId="{628A7FCE-AF0F-DE3D-44E3-D6D783109692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54" creationId="{7DAD392F-5D99-47CC-15CC-57E005CB212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55" creationId="{30F7B44A-8E40-1D1B-7450-70AAF7E391FC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56" creationId="{5E684EB6-4376-2272-DB0A-E38CF2EF50FD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57" creationId="{E994F77D-35A8-794B-196C-5CD451F41EAA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58" creationId="{E268E17E-69E4-B026-6D98-103955E81576}"/>
          </ac:inkMkLst>
        </pc:inkChg>
        <pc:inkChg chg="add mod">
          <ac:chgData name="TAN Mei Yi [Harrisdale Senior High School]" userId="f9f029c9-d743-4d60-9f2c-e74bdec1ab07" providerId="ADAL" clId="{66E3E239-FA8D-40D6-BAE5-23DF937F4EDD}" dt="2022-08-24T06:25:04.725" v="3291"/>
          <ac:inkMkLst>
            <pc:docMk/>
            <pc:sldMk cId="853591237" sldId="681"/>
            <ac:inkMk id="159" creationId="{8641F708-DA12-4FF4-E7C0-F3C832A82D41}"/>
          </ac:inkMkLst>
        </pc:inkChg>
      </pc:sldChg>
    </pc:docChg>
  </pc:docChgLst>
  <pc:docChgLst>
    <pc:chgData name="TAN Mei Yi [Harrisdale Senior High School]" userId="f9f029c9-d743-4d60-9f2c-e74bdec1ab07" providerId="ADAL" clId="{4043B8A9-1F40-4D3B-8F6D-7A1F80EA4C14}"/>
    <pc:docChg chg="undo custSel addSld delSld modSld sldOrd">
      <pc:chgData name="TAN Mei Yi [Harrisdale Senior High School]" userId="f9f029c9-d743-4d60-9f2c-e74bdec1ab07" providerId="ADAL" clId="{4043B8A9-1F40-4D3B-8F6D-7A1F80EA4C14}" dt="2022-08-18T05:28:57.985" v="3638" actId="14100"/>
      <pc:docMkLst>
        <pc:docMk/>
      </pc:docMkLst>
      <pc:sldChg chg="modSp mod">
        <pc:chgData name="TAN Mei Yi [Harrisdale Senior High School]" userId="f9f029c9-d743-4d60-9f2c-e74bdec1ab07" providerId="ADAL" clId="{4043B8A9-1F40-4D3B-8F6D-7A1F80EA4C14}" dt="2022-08-18T01:53:46.551" v="20" actId="20577"/>
        <pc:sldMkLst>
          <pc:docMk/>
          <pc:sldMk cId="4069388361" sldId="257"/>
        </pc:sldMkLst>
        <pc:spChg chg="mod">
          <ac:chgData name="TAN Mei Yi [Harrisdale Senior High School]" userId="f9f029c9-d743-4d60-9f2c-e74bdec1ab07" providerId="ADAL" clId="{4043B8A9-1F40-4D3B-8F6D-7A1F80EA4C14}" dt="2022-08-18T01:53:46.551" v="20" actId="20577"/>
          <ac:spMkLst>
            <pc:docMk/>
            <pc:sldMk cId="4069388361" sldId="257"/>
            <ac:spMk id="3" creationId="{C1EC27EF-A28E-4528-B10F-73C539F254CD}"/>
          </ac:spMkLst>
        </pc:spChg>
      </pc:sldChg>
      <pc:sldChg chg="modSp mod">
        <pc:chgData name="TAN Mei Yi [Harrisdale Senior High School]" userId="f9f029c9-d743-4d60-9f2c-e74bdec1ab07" providerId="ADAL" clId="{4043B8A9-1F40-4D3B-8F6D-7A1F80EA4C14}" dt="2022-08-18T05:28:57.985" v="3638" actId="14100"/>
        <pc:sldMkLst>
          <pc:docMk/>
          <pc:sldMk cId="3900911170" sldId="539"/>
        </pc:sldMkLst>
        <pc:spChg chg="mod">
          <ac:chgData name="TAN Mei Yi [Harrisdale Senior High School]" userId="f9f029c9-d743-4d60-9f2c-e74bdec1ab07" providerId="ADAL" clId="{4043B8A9-1F40-4D3B-8F6D-7A1F80EA4C14}" dt="2022-08-18T05:28:57.985" v="3638" actId="14100"/>
          <ac:spMkLst>
            <pc:docMk/>
            <pc:sldMk cId="3900911170" sldId="539"/>
            <ac:spMk id="5" creationId="{00000000-0000-0000-0000-000000000000}"/>
          </ac:spMkLst>
        </pc:spChg>
      </pc:sldChg>
      <pc:sldChg chg="addSp delSp modSp mod delAnim modAnim">
        <pc:chgData name="TAN Mei Yi [Harrisdale Senior High School]" userId="f9f029c9-d743-4d60-9f2c-e74bdec1ab07" providerId="ADAL" clId="{4043B8A9-1F40-4D3B-8F6D-7A1F80EA4C14}" dt="2022-08-18T02:33:11.090" v="1236" actId="1076"/>
        <pc:sldMkLst>
          <pc:docMk/>
          <pc:sldMk cId="587382995" sldId="587"/>
        </pc:sldMkLst>
        <pc:spChg chg="mod">
          <ac:chgData name="TAN Mei Yi [Harrisdale Senior High School]" userId="f9f029c9-d743-4d60-9f2c-e74bdec1ab07" providerId="ADAL" clId="{4043B8A9-1F40-4D3B-8F6D-7A1F80EA4C14}" dt="2022-08-18T02:28:27.687" v="1036" actId="20577"/>
          <ac:spMkLst>
            <pc:docMk/>
            <pc:sldMk cId="587382995" sldId="587"/>
            <ac:spMk id="4" creationId="{00000000-0000-0000-0000-000000000000}"/>
          </ac:spMkLst>
        </pc:spChg>
        <pc:spChg chg="mod">
          <ac:chgData name="TAN Mei Yi [Harrisdale Senior High School]" userId="f9f029c9-d743-4d60-9f2c-e74bdec1ab07" providerId="ADAL" clId="{4043B8A9-1F40-4D3B-8F6D-7A1F80EA4C14}" dt="2022-08-18T02:27:31.585" v="786" actId="20577"/>
          <ac:spMkLst>
            <pc:docMk/>
            <pc:sldMk cId="587382995" sldId="587"/>
            <ac:spMk id="9" creationId="{2ADA7AF8-1FC9-4807-B4FF-6DF092ABA01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9:31.646" v="1065"/>
          <ac:spMkLst>
            <pc:docMk/>
            <pc:sldMk cId="587382995" sldId="587"/>
            <ac:spMk id="24" creationId="{408245F3-42B5-B849-B83B-3C6FB1BEC05D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9:59.623" v="1079" actId="207"/>
          <ac:spMkLst>
            <pc:docMk/>
            <pc:sldMk cId="587382995" sldId="587"/>
            <ac:spMk id="25" creationId="{0262DE1B-EDEB-D5F8-E9F5-D185F7EC2650}"/>
          </ac:spMkLst>
        </pc:spChg>
        <pc:spChg chg="del mod">
          <ac:chgData name="TAN Mei Yi [Harrisdale Senior High School]" userId="f9f029c9-d743-4d60-9f2c-e74bdec1ab07" providerId="ADAL" clId="{4043B8A9-1F40-4D3B-8F6D-7A1F80EA4C14}" dt="2022-08-18T02:28:08.520" v="927" actId="478"/>
          <ac:spMkLst>
            <pc:docMk/>
            <pc:sldMk cId="587382995" sldId="587"/>
            <ac:spMk id="26" creationId="{00000000-0000-0000-0000-000000000000}"/>
          </ac:spMkLst>
        </pc:spChg>
        <pc:spChg chg="mod">
          <ac:chgData name="TAN Mei Yi [Harrisdale Senior High School]" userId="f9f029c9-d743-4d60-9f2c-e74bdec1ab07" providerId="ADAL" clId="{4043B8A9-1F40-4D3B-8F6D-7A1F80EA4C14}" dt="2022-08-18T02:28:45.850" v="1043" actId="20577"/>
          <ac:spMkLst>
            <pc:docMk/>
            <pc:sldMk cId="587382995" sldId="587"/>
            <ac:spMk id="97" creationId="{9CCE37B5-5F35-771D-FEAB-FC40466D3C03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54.787" v="30" actId="478"/>
          <ac:spMkLst>
            <pc:docMk/>
            <pc:sldMk cId="587382995" sldId="587"/>
            <ac:spMk id="98" creationId="{DBCF47C1-F770-841E-BE11-6B4AE37B9F35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54.787" v="30" actId="478"/>
          <ac:spMkLst>
            <pc:docMk/>
            <pc:sldMk cId="587382995" sldId="587"/>
            <ac:spMk id="99" creationId="{36AAEEC3-0367-C298-24AF-8DE8F7356C92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54.787" v="30" actId="478"/>
          <ac:spMkLst>
            <pc:docMk/>
            <pc:sldMk cId="587382995" sldId="587"/>
            <ac:spMk id="100" creationId="{925DBE5F-21AE-62D2-AC75-12271B35D1D5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1" creationId="{1DE6830C-88BF-F63C-920B-380B898636DC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2" creationId="{4E58332D-7A8B-9118-EA53-FB855ADB3C54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3" creationId="{E595E2B9-B2A6-FB36-9A1E-38EFD65FF8F4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4" creationId="{7147DC48-9EF2-0BEB-6CC3-41D4F6AEDDBE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5" creationId="{95294E07-DE46-18AB-1398-5176C7132303}"/>
          </ac:spMkLst>
        </pc:spChg>
        <pc:spChg chg="del">
          <ac:chgData name="TAN Mei Yi [Harrisdale Senior High School]" userId="f9f029c9-d743-4d60-9f2c-e74bdec1ab07" providerId="ADAL" clId="{4043B8A9-1F40-4D3B-8F6D-7A1F80EA4C14}" dt="2022-08-18T01:59:46.100" v="28" actId="478"/>
          <ac:spMkLst>
            <pc:docMk/>
            <pc:sldMk cId="587382995" sldId="587"/>
            <ac:spMk id="106" creationId="{7734B841-28A3-41F5-F253-2727FA0A693D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0:52.379" v="1114" actId="1076"/>
          <ac:spMkLst>
            <pc:docMk/>
            <pc:sldMk cId="587382995" sldId="587"/>
            <ac:spMk id="107" creationId="{9EFD4581-23AF-F450-B212-C708194F284C}"/>
          </ac:spMkLst>
        </pc:spChg>
        <pc:spChg chg="add del mod">
          <ac:chgData name="TAN Mei Yi [Harrisdale Senior High School]" userId="f9f029c9-d743-4d60-9f2c-e74bdec1ab07" providerId="ADAL" clId="{4043B8A9-1F40-4D3B-8F6D-7A1F80EA4C14}" dt="2022-08-18T02:31:12.228" v="1119" actId="478"/>
          <ac:spMkLst>
            <pc:docMk/>
            <pc:sldMk cId="587382995" sldId="587"/>
            <ac:spMk id="108" creationId="{34735ABA-F577-50E2-70C9-21EE46D7D712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1:17.953" v="1124" actId="20577"/>
          <ac:spMkLst>
            <pc:docMk/>
            <pc:sldMk cId="587382995" sldId="587"/>
            <ac:spMk id="109" creationId="{83AD4101-5251-A212-A364-CA1492EA1BE7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1:50.502" v="1147" actId="1076"/>
          <ac:spMkLst>
            <pc:docMk/>
            <pc:sldMk cId="587382995" sldId="587"/>
            <ac:spMk id="110" creationId="{EA6EC41B-26D5-9C95-9154-B024FF119E23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2:33.815" v="1176" actId="1076"/>
          <ac:spMkLst>
            <pc:docMk/>
            <pc:sldMk cId="587382995" sldId="587"/>
            <ac:spMk id="111" creationId="{9F39EBA8-FAFA-CA13-8E0A-92B69FF747C9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3:11.090" v="1236" actId="1076"/>
          <ac:spMkLst>
            <pc:docMk/>
            <pc:sldMk cId="587382995" sldId="587"/>
            <ac:spMk id="112" creationId="{FDED52A8-3766-0DC7-FFC4-A9530F4F38C5}"/>
          </ac:spMkLst>
        </pc:spChg>
        <pc:grpChg chg="del mod">
          <ac:chgData name="TAN Mei Yi [Harrisdale Senior High School]" userId="f9f029c9-d743-4d60-9f2c-e74bdec1ab07" providerId="ADAL" clId="{4043B8A9-1F40-4D3B-8F6D-7A1F80EA4C14}" dt="2022-08-18T02:29:03.460" v="1058"/>
          <ac:grpSpMkLst>
            <pc:docMk/>
            <pc:sldMk cId="587382995" sldId="587"/>
            <ac:grpSpMk id="11" creationId="{57CB7EBF-54D3-5E70-92D4-04FF4DC72594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2:29:03.457" v="1056"/>
          <ac:grpSpMkLst>
            <pc:docMk/>
            <pc:sldMk cId="587382995" sldId="587"/>
            <ac:grpSpMk id="23" creationId="{46518EC4-C857-1F76-F923-F58C6B88296C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2.049" v="29" actId="478"/>
          <ac:grpSpMkLst>
            <pc:docMk/>
            <pc:sldMk cId="587382995" sldId="587"/>
            <ac:grpSpMk id="31" creationId="{E5D564FD-DA9B-AF60-4826-FDDDA88EA9F7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2.049" v="29" actId="478"/>
          <ac:grpSpMkLst>
            <pc:docMk/>
            <pc:sldMk cId="587382995" sldId="587"/>
            <ac:grpSpMk id="32" creationId="{29E97D73-8E98-2094-B7A6-D469684566E9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2.049" v="29" actId="478"/>
          <ac:grpSpMkLst>
            <pc:docMk/>
            <pc:sldMk cId="587382995" sldId="587"/>
            <ac:grpSpMk id="51" creationId="{7EE3FFAC-2997-442B-C091-E3815A0E113A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2.049" v="29" actId="478"/>
          <ac:grpSpMkLst>
            <pc:docMk/>
            <pc:sldMk cId="587382995" sldId="587"/>
            <ac:grpSpMk id="52" creationId="{792F0F83-1A83-D08D-8BA4-ED20349D65BA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57" creationId="{56A752FC-8A6A-A0E2-32C1-33D36F617D9F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61" creationId="{CAB95054-F6BD-24CE-0A63-6FEC59DE2932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77" creationId="{F5460D3B-1C6F-90F8-42CD-2BD900122E4A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78" creationId="{65048467-0BE3-367D-0ACE-ADCD73CABECC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86" creationId="{8CE46317-4464-2D57-3279-C305E140ED9D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87" creationId="{C8825DE1-40AB-34A3-3AAD-B3552A84F685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88" creationId="{C071974E-8CC0-7212-40FD-D2D4CBEC43BB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92" creationId="{414C8FED-F66C-73A0-66B7-ED7A4046D61E}"/>
          </ac:grpSpMkLst>
        </pc:grpChg>
        <pc:grpChg chg="del">
          <ac:chgData name="TAN Mei Yi [Harrisdale Senior High School]" userId="f9f029c9-d743-4d60-9f2c-e74bdec1ab07" providerId="ADAL" clId="{4043B8A9-1F40-4D3B-8F6D-7A1F80EA4C14}" dt="2022-08-18T01:59:54.787" v="30" actId="478"/>
          <ac:grpSpMkLst>
            <pc:docMk/>
            <pc:sldMk cId="587382995" sldId="587"/>
            <ac:grpSpMk id="96" creationId="{FBEF235C-1E7A-E7AE-FC2E-798AD74ED6A3}"/>
          </ac:grpSpMkLst>
        </pc:grpChg>
        <pc:picChg chg="add del mod">
          <ac:chgData name="TAN Mei Yi [Harrisdale Senior High School]" userId="f9f029c9-d743-4d60-9f2c-e74bdec1ab07" providerId="ADAL" clId="{4043B8A9-1F40-4D3B-8F6D-7A1F80EA4C14}" dt="2022-08-18T02:32:40.821" v="1179" actId="478"/>
          <ac:picMkLst>
            <pc:docMk/>
            <pc:sldMk cId="587382995" sldId="587"/>
            <ac:picMk id="3" creationId="{2E9897DC-3F31-0006-9FCB-8480CE62A0A1}"/>
          </ac:picMkLst>
        </pc:picChg>
        <pc:inkChg chg="add del mod">
          <ac:chgData name="TAN Mei Yi [Harrisdale Senior High School]" userId="f9f029c9-d743-4d60-9f2c-e74bdec1ab07" providerId="ADAL" clId="{4043B8A9-1F40-4D3B-8F6D-7A1F80EA4C14}" dt="2022-08-18T02:29:03.460" v="1058"/>
          <ac:inkMkLst>
            <pc:docMk/>
            <pc:sldMk cId="587382995" sldId="587"/>
            <ac:inkMk id="6" creationId="{81A20B7A-1929-AF86-F87A-36E93A37AB79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9:03.460" v="1059"/>
          <ac:inkMkLst>
            <pc:docMk/>
            <pc:sldMk cId="587382995" sldId="587"/>
            <ac:inkMk id="7" creationId="{E60F4D2E-9DB5-FA97-06E5-38F4CCFADF0A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9:03.456" v="1055"/>
          <ac:inkMkLst>
            <pc:docMk/>
            <pc:sldMk cId="587382995" sldId="587"/>
            <ac:inkMk id="8" creationId="{AF0D60A7-1B62-5C41-8C45-5512941436D1}"/>
          </ac:inkMkLst>
        </pc:inkChg>
        <pc:inkChg chg="add del">
          <ac:chgData name="TAN Mei Yi [Harrisdale Senior High School]" userId="f9f029c9-d743-4d60-9f2c-e74bdec1ab07" providerId="ADAL" clId="{4043B8A9-1F40-4D3B-8F6D-7A1F80EA4C14}" dt="2022-08-18T02:29:03.461" v="1061"/>
          <ac:inkMkLst>
            <pc:docMk/>
            <pc:sldMk cId="587382995" sldId="587"/>
            <ac:inkMk id="10" creationId="{F94CB495-0F73-BE67-C427-A20A49D21675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9:03.457" v="1056"/>
          <ac:inkMkLst>
            <pc:docMk/>
            <pc:sldMk cId="587382995" sldId="587"/>
            <ac:inkMk id="12" creationId="{6335CA54-DCCE-FCAC-DC78-1B0D5241CB92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9:03.461" v="1060"/>
          <ac:inkMkLst>
            <pc:docMk/>
            <pc:sldMk cId="587382995" sldId="587"/>
            <ac:inkMk id="19" creationId="{E699BE1D-C229-A1CE-11C2-1FCC2CA99B4D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9:03.454" v="1054"/>
          <ac:inkMkLst>
            <pc:docMk/>
            <pc:sldMk cId="587382995" sldId="587"/>
            <ac:inkMk id="20" creationId="{3718833C-BA25-3D14-0CFF-8DD4646A14D7}"/>
          </ac:inkMkLst>
        </pc:inkChg>
        <pc:inkChg chg="add del">
          <ac:chgData name="TAN Mei Yi [Harrisdale Senior High School]" userId="f9f029c9-d743-4d60-9f2c-e74bdec1ab07" providerId="ADAL" clId="{4043B8A9-1F40-4D3B-8F6D-7A1F80EA4C14}" dt="2022-08-18T02:29:03.459" v="1057"/>
          <ac:inkMkLst>
            <pc:docMk/>
            <pc:sldMk cId="587382995" sldId="587"/>
            <ac:inkMk id="22" creationId="{7DDFCDE3-620C-873F-A720-CAB811542102}"/>
          </ac:inkMkLst>
        </pc:inkChg>
        <pc:inkChg chg="del">
          <ac:chgData name="TAN Mei Yi [Harrisdale Senior High School]" userId="f9f029c9-d743-4d60-9f2c-e74bdec1ab07" providerId="ADAL" clId="{4043B8A9-1F40-4D3B-8F6D-7A1F80EA4C14}" dt="2022-08-18T01:59:54.787" v="30" actId="478"/>
          <ac:inkMkLst>
            <pc:docMk/>
            <pc:sldMk cId="587382995" sldId="587"/>
            <ac:inkMk id="60" creationId="{097EDF09-6B0A-C228-4D8D-BA3B2A10530B}"/>
          </ac:inkMkLst>
        </pc:inkChg>
        <pc:inkChg chg="del">
          <ac:chgData name="TAN Mei Yi [Harrisdale Senior High School]" userId="f9f029c9-d743-4d60-9f2c-e74bdec1ab07" providerId="ADAL" clId="{4043B8A9-1F40-4D3B-8F6D-7A1F80EA4C14}" dt="2022-08-18T01:59:54.787" v="30" actId="478"/>
          <ac:inkMkLst>
            <pc:docMk/>
            <pc:sldMk cId="587382995" sldId="587"/>
            <ac:inkMk id="79" creationId="{5FF0EE1B-62AE-495C-D5AD-E746AC779F89}"/>
          </ac:inkMkLst>
        </pc:inkChg>
        <pc:inkChg chg="del">
          <ac:chgData name="TAN Mei Yi [Harrisdale Senior High School]" userId="f9f029c9-d743-4d60-9f2c-e74bdec1ab07" providerId="ADAL" clId="{4043B8A9-1F40-4D3B-8F6D-7A1F80EA4C14}" dt="2022-08-18T01:59:54.787" v="30" actId="478"/>
          <ac:inkMkLst>
            <pc:docMk/>
            <pc:sldMk cId="587382995" sldId="587"/>
            <ac:inkMk id="91" creationId="{668A51BF-68B8-2BAE-AAE9-114560487FD5}"/>
          </ac:inkMkLst>
        </pc:inkChg>
        <pc:inkChg chg="del">
          <ac:chgData name="TAN Mei Yi [Harrisdale Senior High School]" userId="f9f029c9-d743-4d60-9f2c-e74bdec1ab07" providerId="ADAL" clId="{4043B8A9-1F40-4D3B-8F6D-7A1F80EA4C14}" dt="2022-08-18T01:59:54.787" v="30" actId="478"/>
          <ac:inkMkLst>
            <pc:docMk/>
            <pc:sldMk cId="587382995" sldId="587"/>
            <ac:inkMk id="95" creationId="{3AEB97F9-09C8-0F2B-E191-8DA00CBA1915}"/>
          </ac:inkMkLst>
        </pc:inkChg>
      </pc:sldChg>
      <pc:sldChg chg="addSp delSp modSp mod delAnim modAnim">
        <pc:chgData name="TAN Mei Yi [Harrisdale Senior High School]" userId="f9f029c9-d743-4d60-9f2c-e74bdec1ab07" providerId="ADAL" clId="{4043B8A9-1F40-4D3B-8F6D-7A1F80EA4C14}" dt="2022-08-18T02:27:18.146" v="769" actId="1076"/>
        <pc:sldMkLst>
          <pc:docMk/>
          <pc:sldMk cId="3312648357" sldId="632"/>
        </pc:sldMkLst>
        <pc:spChg chg="mod">
          <ac:chgData name="TAN Mei Yi [Harrisdale Senior High School]" userId="f9f029c9-d743-4d60-9f2c-e74bdec1ab07" providerId="ADAL" clId="{4043B8A9-1F40-4D3B-8F6D-7A1F80EA4C14}" dt="2022-08-18T02:11:29.432" v="85" actId="20577"/>
          <ac:spMkLst>
            <pc:docMk/>
            <pc:sldMk cId="3312648357" sldId="632"/>
            <ac:spMk id="5" creationId="{2ADA7AF8-1FC9-4807-B4FF-6DF092ABA01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7:18.146" v="769" actId="1076"/>
          <ac:spMkLst>
            <pc:docMk/>
            <pc:sldMk cId="3312648357" sldId="632"/>
            <ac:spMk id="7" creationId="{4EBE12CB-6141-3B9B-C94C-5414723FEC69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7:18.146" v="769" actId="1076"/>
          <ac:spMkLst>
            <pc:docMk/>
            <pc:sldMk cId="3312648357" sldId="632"/>
            <ac:spMk id="8" creationId="{BD07C954-EAB2-5C97-1D04-8742B5718782}"/>
          </ac:spMkLst>
        </pc:spChg>
        <pc:spChg chg="mod">
          <ac:chgData name="TAN Mei Yi [Harrisdale Senior High School]" userId="f9f029c9-d743-4d60-9f2c-e74bdec1ab07" providerId="ADAL" clId="{4043B8A9-1F40-4D3B-8F6D-7A1F80EA4C14}" dt="2022-08-18T02:26:23.804" v="721" actId="20577"/>
          <ac:spMkLst>
            <pc:docMk/>
            <pc:sldMk cId="3312648357" sldId="632"/>
            <ac:spMk id="10" creationId="{2B59DFFB-C0E6-1141-433E-F6BA7977E63B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7:14.078" v="768" actId="20577"/>
          <ac:spMkLst>
            <pc:docMk/>
            <pc:sldMk cId="3312648357" sldId="632"/>
            <ac:spMk id="11" creationId="{BBE08246-DEC3-56A1-838A-1AA32C696BE1}"/>
          </ac:spMkLst>
        </pc:spChg>
        <pc:spChg chg="del">
          <ac:chgData name="TAN Mei Yi [Harrisdale Senior High School]" userId="f9f029c9-d743-4d60-9f2c-e74bdec1ab07" providerId="ADAL" clId="{4043B8A9-1F40-4D3B-8F6D-7A1F80EA4C14}" dt="2022-08-18T02:11:34.135" v="87" actId="478"/>
          <ac:spMkLst>
            <pc:docMk/>
            <pc:sldMk cId="3312648357" sldId="632"/>
            <ac:spMk id="15" creationId="{2DABDA6E-FA4C-1184-AC77-04F8CC352313}"/>
          </ac:spMkLst>
        </pc:spChg>
        <pc:spChg chg="del">
          <ac:chgData name="TAN Mei Yi [Harrisdale Senior High School]" userId="f9f029c9-d743-4d60-9f2c-e74bdec1ab07" providerId="ADAL" clId="{4043B8A9-1F40-4D3B-8F6D-7A1F80EA4C14}" dt="2022-08-18T01:57:51.646" v="23" actId="478"/>
          <ac:spMkLst>
            <pc:docMk/>
            <pc:sldMk cId="3312648357" sldId="632"/>
            <ac:spMk id="16" creationId="{7E3C0AF3-4F95-DB0E-9611-5B17D5996C14}"/>
          </ac:spMkLst>
        </pc:spChg>
        <pc:spChg chg="del">
          <ac:chgData name="TAN Mei Yi [Harrisdale Senior High School]" userId="f9f029c9-d743-4d60-9f2c-e74bdec1ab07" providerId="ADAL" clId="{4043B8A9-1F40-4D3B-8F6D-7A1F80EA4C14}" dt="2022-08-18T01:57:51.646" v="23" actId="478"/>
          <ac:spMkLst>
            <pc:docMk/>
            <pc:sldMk cId="3312648357" sldId="632"/>
            <ac:spMk id="17" creationId="{04984EFE-B2EC-7324-E62A-9414C933C62F}"/>
          </ac:spMkLst>
        </pc:spChg>
        <pc:spChg chg="del">
          <ac:chgData name="TAN Mei Yi [Harrisdale Senior High School]" userId="f9f029c9-d743-4d60-9f2c-e74bdec1ab07" providerId="ADAL" clId="{4043B8A9-1F40-4D3B-8F6D-7A1F80EA4C14}" dt="2022-08-18T01:57:51.646" v="23" actId="478"/>
          <ac:spMkLst>
            <pc:docMk/>
            <pc:sldMk cId="3312648357" sldId="632"/>
            <ac:spMk id="18" creationId="{DCF3A5FA-CD81-2552-93EC-F5468BE8B284}"/>
          </ac:spMkLst>
        </pc:spChg>
        <pc:spChg chg="del">
          <ac:chgData name="TAN Mei Yi [Harrisdale Senior High School]" userId="f9f029c9-d743-4d60-9f2c-e74bdec1ab07" providerId="ADAL" clId="{4043B8A9-1F40-4D3B-8F6D-7A1F80EA4C14}" dt="2022-08-18T01:57:51.646" v="23" actId="478"/>
          <ac:spMkLst>
            <pc:docMk/>
            <pc:sldMk cId="3312648357" sldId="632"/>
            <ac:spMk id="19" creationId="{CD350259-0110-1B26-9D2A-10A49093BF40}"/>
          </ac:spMkLst>
        </pc:spChg>
        <pc:spChg chg="del">
          <ac:chgData name="TAN Mei Yi [Harrisdale Senior High School]" userId="f9f029c9-d743-4d60-9f2c-e74bdec1ab07" providerId="ADAL" clId="{4043B8A9-1F40-4D3B-8F6D-7A1F80EA4C14}" dt="2022-08-18T01:58:20.706" v="24" actId="478"/>
          <ac:spMkLst>
            <pc:docMk/>
            <pc:sldMk cId="3312648357" sldId="632"/>
            <ac:spMk id="20" creationId="{7B01DE88-1112-1945-99D7-44993E65AE44}"/>
          </ac:spMkLst>
        </pc:spChg>
        <pc:spChg chg="del">
          <ac:chgData name="TAN Mei Yi [Harrisdale Senior High School]" userId="f9f029c9-d743-4d60-9f2c-e74bdec1ab07" providerId="ADAL" clId="{4043B8A9-1F40-4D3B-8F6D-7A1F80EA4C14}" dt="2022-08-18T01:57:51.646" v="23" actId="478"/>
          <ac:spMkLst>
            <pc:docMk/>
            <pc:sldMk cId="3312648357" sldId="632"/>
            <ac:spMk id="21" creationId="{7D5BB1DD-33A3-31AB-7A06-C76E30132F86}"/>
          </ac:spMkLst>
        </pc:spChg>
        <pc:picChg chg="add del mod">
          <ac:chgData name="TAN Mei Yi [Harrisdale Senior High School]" userId="f9f029c9-d743-4d60-9f2c-e74bdec1ab07" providerId="ADAL" clId="{4043B8A9-1F40-4D3B-8F6D-7A1F80EA4C14}" dt="2022-08-18T02:11:22.893" v="64" actId="478"/>
          <ac:picMkLst>
            <pc:docMk/>
            <pc:sldMk cId="3312648357" sldId="632"/>
            <ac:picMk id="3" creationId="{6C0B5DA3-504E-74EE-040A-65B7301619B9}"/>
          </ac:picMkLst>
        </pc:picChg>
        <pc:picChg chg="add del mod">
          <ac:chgData name="TAN Mei Yi [Harrisdale Senior High School]" userId="f9f029c9-d743-4d60-9f2c-e74bdec1ab07" providerId="ADAL" clId="{4043B8A9-1F40-4D3B-8F6D-7A1F80EA4C14}" dt="2022-08-18T02:16:17.820" v="335" actId="478"/>
          <ac:picMkLst>
            <pc:docMk/>
            <pc:sldMk cId="3312648357" sldId="632"/>
            <ac:picMk id="6" creationId="{D5D97677-0CE8-54B9-ABD4-554241BDB46F}"/>
          </ac:picMkLst>
        </pc:picChg>
        <pc:picChg chg="add del mod">
          <ac:chgData name="TAN Mei Yi [Harrisdale Senior High School]" userId="f9f029c9-d743-4d60-9f2c-e74bdec1ab07" providerId="ADAL" clId="{4043B8A9-1F40-4D3B-8F6D-7A1F80EA4C14}" dt="2022-08-18T02:27:07.647" v="760" actId="478"/>
          <ac:picMkLst>
            <pc:docMk/>
            <pc:sldMk cId="3312648357" sldId="632"/>
            <ac:picMk id="9" creationId="{70164E44-72C6-19E5-A6B5-4F6DCE04A9C6}"/>
          </ac:picMkLst>
        </pc:picChg>
        <pc:picChg chg="del">
          <ac:chgData name="TAN Mei Yi [Harrisdale Senior High School]" userId="f9f029c9-d743-4d60-9f2c-e74bdec1ab07" providerId="ADAL" clId="{4043B8A9-1F40-4D3B-8F6D-7A1F80EA4C14}" dt="2022-08-18T01:57:46.909" v="21" actId="478"/>
          <ac:picMkLst>
            <pc:docMk/>
            <pc:sldMk cId="3312648357" sldId="632"/>
            <ac:picMk id="23" creationId="{FBD8DAC7-D010-EA6C-E653-BF11FD96BB2B}"/>
          </ac:picMkLst>
        </pc:picChg>
        <pc:picChg chg="del">
          <ac:chgData name="TAN Mei Yi [Harrisdale Senior High School]" userId="f9f029c9-d743-4d60-9f2c-e74bdec1ab07" providerId="ADAL" clId="{4043B8A9-1F40-4D3B-8F6D-7A1F80EA4C14}" dt="2022-08-18T01:57:48.190" v="22" actId="478"/>
          <ac:picMkLst>
            <pc:docMk/>
            <pc:sldMk cId="3312648357" sldId="632"/>
            <ac:picMk id="25" creationId="{738FB05B-CB4E-1F6E-FAFC-2346AC55E5BF}"/>
          </ac:picMkLst>
        </pc:picChg>
        <pc:picChg chg="del">
          <ac:chgData name="TAN Mei Yi [Harrisdale Senior High School]" userId="f9f029c9-d743-4d60-9f2c-e74bdec1ab07" providerId="ADAL" clId="{4043B8A9-1F40-4D3B-8F6D-7A1F80EA4C14}" dt="2022-08-18T01:57:46.909" v="21" actId="478"/>
          <ac:picMkLst>
            <pc:docMk/>
            <pc:sldMk cId="3312648357" sldId="632"/>
            <ac:picMk id="27" creationId="{A72EB860-4D66-32AA-F883-C474C3F8F619}"/>
          </ac:picMkLst>
        </pc:picChg>
      </pc:sldChg>
      <pc:sldChg chg="addSp delSp modSp mod ord delAnim modAnim">
        <pc:chgData name="TAN Mei Yi [Harrisdale Senior High School]" userId="f9f029c9-d743-4d60-9f2c-e74bdec1ab07" providerId="ADAL" clId="{4043B8A9-1F40-4D3B-8F6D-7A1F80EA4C14}" dt="2022-08-18T03:54:19.960" v="2852" actId="20577"/>
        <pc:sldMkLst>
          <pc:docMk/>
          <pc:sldMk cId="3126732335" sldId="646"/>
        </pc:sldMkLst>
        <pc:spChg chg="del">
          <ac:chgData name="TAN Mei Yi [Harrisdale Senior High School]" userId="f9f029c9-d743-4d60-9f2c-e74bdec1ab07" providerId="ADAL" clId="{4043B8A9-1F40-4D3B-8F6D-7A1F80EA4C14}" dt="2022-08-18T03:52:10.107" v="2759" actId="478"/>
          <ac:spMkLst>
            <pc:docMk/>
            <pc:sldMk cId="3126732335" sldId="646"/>
            <ac:spMk id="4" creationId="{473555EE-DC94-4AB0-C9E8-CD0F5A791A4F}"/>
          </ac:spMkLst>
        </pc:spChg>
        <pc:spChg chg="mod">
          <ac:chgData name="TAN Mei Yi [Harrisdale Senior High School]" userId="f9f029c9-d743-4d60-9f2c-e74bdec1ab07" providerId="ADAL" clId="{4043B8A9-1F40-4D3B-8F6D-7A1F80EA4C14}" dt="2022-08-18T03:51:57.717" v="2756" actId="20577"/>
          <ac:spMkLst>
            <pc:docMk/>
            <pc:sldMk cId="3126732335" sldId="646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4043B8A9-1F40-4D3B-8F6D-7A1F80EA4C14}" dt="2022-08-18T03:52:10.107" v="2759" actId="478"/>
          <ac:spMkLst>
            <pc:docMk/>
            <pc:sldMk cId="3126732335" sldId="646"/>
            <ac:spMk id="6" creationId="{6701AD7D-2E36-3336-3ACE-80575A23EF83}"/>
          </ac:spMkLst>
        </pc:spChg>
        <pc:spChg chg="mod">
          <ac:chgData name="TAN Mei Yi [Harrisdale Senior High School]" userId="f9f029c9-d743-4d60-9f2c-e74bdec1ab07" providerId="ADAL" clId="{4043B8A9-1F40-4D3B-8F6D-7A1F80EA4C14}" dt="2022-08-18T03:53:06.827" v="2789" actId="1076"/>
          <ac:spMkLst>
            <pc:docMk/>
            <pc:sldMk cId="3126732335" sldId="646"/>
            <ac:spMk id="7" creationId="{A820DF0B-0CEE-257E-E794-E89306D9E00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53:40.008" v="2823" actId="1076"/>
          <ac:spMkLst>
            <pc:docMk/>
            <pc:sldMk cId="3126732335" sldId="646"/>
            <ac:spMk id="8" creationId="{D9A32DD2-F1CE-D8C6-8730-EC6C1C259728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4.525" v="49" actId="478"/>
          <ac:spMkLst>
            <pc:docMk/>
            <pc:sldMk cId="3126732335" sldId="646"/>
            <ac:spMk id="9" creationId="{ABCAB671-57A1-CAD0-5030-B32B31510AC6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4.525" v="49" actId="478"/>
          <ac:spMkLst>
            <pc:docMk/>
            <pc:sldMk cId="3126732335" sldId="646"/>
            <ac:spMk id="10" creationId="{FF111FC7-8AC5-898D-C094-69A24D802F2D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4.525" v="49" actId="478"/>
          <ac:spMkLst>
            <pc:docMk/>
            <pc:sldMk cId="3126732335" sldId="646"/>
            <ac:spMk id="11" creationId="{23A4B80F-6717-A07D-150A-109E8A144E79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4.525" v="49" actId="478"/>
          <ac:spMkLst>
            <pc:docMk/>
            <pc:sldMk cId="3126732335" sldId="646"/>
            <ac:spMk id="12" creationId="{849B9093-E04C-E21B-B47C-27A6BFFB135A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53:56.514" v="2841" actId="14100"/>
          <ac:spMkLst>
            <pc:docMk/>
            <pc:sldMk cId="3126732335" sldId="646"/>
            <ac:spMk id="13" creationId="{446E12AB-1BA3-4030-F24D-54B098C895BE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1.028" v="48" actId="478"/>
          <ac:spMkLst>
            <pc:docMk/>
            <pc:sldMk cId="3126732335" sldId="646"/>
            <ac:spMk id="14" creationId="{C6DD97ED-2CDF-E6E8-01AE-F73A65B9CF7F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1.028" v="48" actId="478"/>
          <ac:spMkLst>
            <pc:docMk/>
            <pc:sldMk cId="3126732335" sldId="646"/>
            <ac:spMk id="15" creationId="{DE29DF88-0153-C004-E2C5-0BB738B341A6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1.028" v="48" actId="478"/>
          <ac:spMkLst>
            <pc:docMk/>
            <pc:sldMk cId="3126732335" sldId="646"/>
            <ac:spMk id="16" creationId="{748DA085-E012-1ADE-8DC9-2E1AB88BCB82}"/>
          </ac:spMkLst>
        </pc:spChg>
        <pc:spChg chg="del">
          <ac:chgData name="TAN Mei Yi [Harrisdale Senior High School]" userId="f9f029c9-d743-4d60-9f2c-e74bdec1ab07" providerId="ADAL" clId="{4043B8A9-1F40-4D3B-8F6D-7A1F80EA4C14}" dt="2022-08-18T02:06:41.028" v="48" actId="478"/>
          <ac:spMkLst>
            <pc:docMk/>
            <pc:sldMk cId="3126732335" sldId="646"/>
            <ac:spMk id="17" creationId="{3BAFC8DB-5EB7-02CB-8332-A0A1097BA5EA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54:19.960" v="2852" actId="20577"/>
          <ac:spMkLst>
            <pc:docMk/>
            <pc:sldMk cId="3126732335" sldId="646"/>
            <ac:spMk id="18" creationId="{B4A893F9-57BB-0E5F-FB3E-9F1757D90CB8}"/>
          </ac:spMkLst>
        </pc:spChg>
        <pc:picChg chg="add mod modCrop">
          <ac:chgData name="TAN Mei Yi [Harrisdale Senior High School]" userId="f9f029c9-d743-4d60-9f2c-e74bdec1ab07" providerId="ADAL" clId="{4043B8A9-1F40-4D3B-8F6D-7A1F80EA4C14}" dt="2022-08-18T03:52:21.451" v="2763" actId="14100"/>
          <ac:picMkLst>
            <pc:docMk/>
            <pc:sldMk cId="3126732335" sldId="646"/>
            <ac:picMk id="3" creationId="{15BCCDB5-70D7-B77F-3B10-758D8E683992}"/>
          </ac:picMkLst>
        </pc:picChg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2543701495" sldId="647"/>
        </pc:sldMkLst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3027414822" sldId="648"/>
        </pc:sldMkLst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884546765" sldId="649"/>
        </pc:sldMkLst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1541353869" sldId="650"/>
        </pc:sldMkLst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2528298752" sldId="652"/>
        </pc:sldMkLst>
      </pc:sldChg>
      <pc:sldChg chg="del">
        <pc:chgData name="TAN Mei Yi [Harrisdale Senior High School]" userId="f9f029c9-d743-4d60-9f2c-e74bdec1ab07" providerId="ADAL" clId="{4043B8A9-1F40-4D3B-8F6D-7A1F80EA4C14}" dt="2022-08-18T02:07:35.964" v="56" actId="47"/>
        <pc:sldMkLst>
          <pc:docMk/>
          <pc:sldMk cId="3228017407" sldId="653"/>
        </pc:sldMkLst>
      </pc:sldChg>
      <pc:sldChg chg="addSp delSp modSp add mod modAnim">
        <pc:chgData name="TAN Mei Yi [Harrisdale Senior High School]" userId="f9f029c9-d743-4d60-9f2c-e74bdec1ab07" providerId="ADAL" clId="{4043B8A9-1F40-4D3B-8F6D-7A1F80EA4C14}" dt="2022-08-18T03:01:23.022" v="2104"/>
        <pc:sldMkLst>
          <pc:docMk/>
          <pc:sldMk cId="3300910783" sldId="654"/>
        </pc:sldMkLst>
        <pc:spChg chg="mod">
          <ac:chgData name="TAN Mei Yi [Harrisdale Senior High School]" userId="f9f029c9-d743-4d60-9f2c-e74bdec1ab07" providerId="ADAL" clId="{4043B8A9-1F40-4D3B-8F6D-7A1F80EA4C14}" dt="2022-08-18T02:36:20.439" v="1361" actId="115"/>
          <ac:spMkLst>
            <pc:docMk/>
            <pc:sldMk cId="3300910783" sldId="654"/>
            <ac:spMk id="4" creationId="{00000000-0000-0000-0000-00000000000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6:17.045" v="1359" actId="1076"/>
          <ac:spMkLst>
            <pc:docMk/>
            <pc:sldMk cId="3300910783" sldId="654"/>
            <ac:spMk id="6" creationId="{2AC67918-B4D8-21DD-91F1-C0E5D709A44E}"/>
          </ac:spMkLst>
        </pc:spChg>
        <pc:spChg chg="del">
          <ac:chgData name="TAN Mei Yi [Harrisdale Senior High School]" userId="f9f029c9-d743-4d60-9f2c-e74bdec1ab07" providerId="ADAL" clId="{4043B8A9-1F40-4D3B-8F6D-7A1F80EA4C14}" dt="2022-08-18T02:35:36.091" v="1339" actId="478"/>
          <ac:spMkLst>
            <pc:docMk/>
            <pc:sldMk cId="3300910783" sldId="654"/>
            <ac:spMk id="26" creationId="{00000000-0000-0000-0000-00000000000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8:38.025" v="1607" actId="1076"/>
          <ac:spMkLst>
            <pc:docMk/>
            <pc:sldMk cId="3300910783" sldId="654"/>
            <ac:spMk id="45" creationId="{5622CA41-AC09-BF64-85A9-CD7BDDE0112E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8:52.059" v="1617" actId="1076"/>
          <ac:spMkLst>
            <pc:docMk/>
            <pc:sldMk cId="3300910783" sldId="654"/>
            <ac:spMk id="46" creationId="{FD2B9877-AB05-6265-597B-70328014D6AB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39:36.015" v="1630" actId="1076"/>
          <ac:spMkLst>
            <pc:docMk/>
            <pc:sldMk cId="3300910783" sldId="654"/>
            <ac:spMk id="47" creationId="{05A8F3CB-4EAF-A33C-E472-057556AC9BB1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59:01.563" v="1957" actId="20577"/>
          <ac:spMkLst>
            <pc:docMk/>
            <pc:sldMk cId="3300910783" sldId="654"/>
            <ac:spMk id="48" creationId="{16601079-0D54-389B-01D8-AF83B0DD990F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40:11.581" v="1649" actId="20577"/>
          <ac:spMkLst>
            <pc:docMk/>
            <pc:sldMk cId="3300910783" sldId="654"/>
            <ac:spMk id="49" creationId="{C2958D77-D649-B6DC-81A8-B749BB17267B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00:55.155" v="2099" actId="14100"/>
          <ac:spMkLst>
            <pc:docMk/>
            <pc:sldMk cId="3300910783" sldId="654"/>
            <ac:spMk id="50" creationId="{FAE0F65C-D350-7E70-8735-EC28F6F46132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01:00.559" v="2100" actId="1076"/>
          <ac:spMkLst>
            <pc:docMk/>
            <pc:sldMk cId="3300910783" sldId="654"/>
            <ac:spMk id="51" creationId="{0A446D83-272F-7E9F-CFE1-3AB36C7CE231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01:00.559" v="2100" actId="1076"/>
          <ac:spMkLst>
            <pc:docMk/>
            <pc:sldMk cId="3300910783" sldId="654"/>
            <ac:spMk id="52" creationId="{BB6C8493-3C1D-F857-4E74-B790AB239942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01:00.559" v="2100" actId="1076"/>
          <ac:spMkLst>
            <pc:docMk/>
            <pc:sldMk cId="3300910783" sldId="654"/>
            <ac:spMk id="53" creationId="{FB9624D2-66D9-BAB3-9FD6-FD2BEC52C572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01:08.135" v="2102" actId="14100"/>
          <ac:spMkLst>
            <pc:docMk/>
            <pc:sldMk cId="3300910783" sldId="654"/>
            <ac:spMk id="54" creationId="{A4F59E20-70D5-33A4-721D-B7C975BA1555}"/>
          </ac:spMkLst>
        </pc:spChg>
        <pc:spChg chg="mod">
          <ac:chgData name="TAN Mei Yi [Harrisdale Senior High School]" userId="f9f029c9-d743-4d60-9f2c-e74bdec1ab07" providerId="ADAL" clId="{4043B8A9-1F40-4D3B-8F6D-7A1F80EA4C14}" dt="2022-08-18T02:37:18.598" v="1557" actId="1076"/>
          <ac:spMkLst>
            <pc:docMk/>
            <pc:sldMk cId="3300910783" sldId="654"/>
            <ac:spMk id="97" creationId="{9CCE37B5-5F35-771D-FEAB-FC40466D3C03}"/>
          </ac:spMkLst>
        </pc:spChg>
        <pc:grpChg chg="del mod">
          <ac:chgData name="TAN Mei Yi [Harrisdale Senior High School]" userId="f9f029c9-d743-4d60-9f2c-e74bdec1ab07" providerId="ADAL" clId="{4043B8A9-1F40-4D3B-8F6D-7A1F80EA4C14}" dt="2022-08-18T02:37:52.633" v="1581"/>
          <ac:grpSpMkLst>
            <pc:docMk/>
            <pc:sldMk cId="3300910783" sldId="654"/>
            <ac:grpSpMk id="15" creationId="{ED085CEA-AEAA-3336-A4DF-B7F133D77009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2:37:54.415" v="1586"/>
          <ac:grpSpMkLst>
            <pc:docMk/>
            <pc:sldMk cId="3300910783" sldId="654"/>
            <ac:grpSpMk id="32" creationId="{8DFF21D6-062A-7E0F-671D-F7228B953E99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2:38:01.035" v="1593"/>
          <ac:grpSpMkLst>
            <pc:docMk/>
            <pc:sldMk cId="3300910783" sldId="654"/>
            <ac:grpSpMk id="37" creationId="{75BEB84B-B9DE-8ECA-7948-A1580358EA37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3:01:15.222" v="2103" actId="1076"/>
          <ac:grpSpMkLst>
            <pc:docMk/>
            <pc:sldMk cId="3300910783" sldId="654"/>
            <ac:grpSpMk id="44" creationId="{FBF93F32-F978-8059-C780-3BED7980B82C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00:42.612" v="2097"/>
          <ac:grpSpMkLst>
            <pc:docMk/>
            <pc:sldMk cId="3300910783" sldId="654"/>
            <ac:grpSpMk id="70" creationId="{C4F39434-D197-E480-F1F1-D33FB8D98C89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3:01:15.222" v="2103" actId="1076"/>
          <ac:grpSpMkLst>
            <pc:docMk/>
            <pc:sldMk cId="3300910783" sldId="654"/>
            <ac:grpSpMk id="87" creationId="{38040D9D-B970-579C-1132-C5D93550679D}"/>
          </ac:grpSpMkLst>
        </pc:grpChg>
        <pc:picChg chg="del">
          <ac:chgData name="TAN Mei Yi [Harrisdale Senior High School]" userId="f9f029c9-d743-4d60-9f2c-e74bdec1ab07" providerId="ADAL" clId="{4043B8A9-1F40-4D3B-8F6D-7A1F80EA4C14}" dt="2022-08-18T02:04:05.405" v="35" actId="478"/>
          <ac:picMkLst>
            <pc:docMk/>
            <pc:sldMk cId="3300910783" sldId="654"/>
            <ac:picMk id="3" creationId="{2E9897DC-3F31-0006-9FCB-8480CE62A0A1}"/>
          </ac:picMkLst>
        </pc:picChg>
        <pc:picChg chg="add del mod">
          <ac:chgData name="TAN Mei Yi [Harrisdale Senior High School]" userId="f9f029c9-d743-4d60-9f2c-e74bdec1ab07" providerId="ADAL" clId="{4043B8A9-1F40-4D3B-8F6D-7A1F80EA4C14}" dt="2022-08-18T02:59:45.966" v="2064" actId="478"/>
          <ac:picMkLst>
            <pc:docMk/>
            <pc:sldMk cId="3300910783" sldId="654"/>
            <ac:picMk id="5" creationId="{F5A602C7-86CF-E50A-92C8-DE50C3D59E0F}"/>
          </ac:picMkLst>
        </pc:pic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7" creationId="{6DFD619D-D2A7-2494-AE39-F859F8FF202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8" creationId="{71ED265B-0482-24BD-A2C2-E751A7D7550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0" creationId="{D03C5B3C-B529-7B88-AB09-1C3D812417D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1" creationId="{CCF111F7-9076-9D1F-9F6F-299D7AACBD3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2" creationId="{B47764E1-F97D-50DB-24E6-39C6DEEE6BE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3" creationId="{75BDE8B2-70DD-7922-C907-54642E4BB1DE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4" creationId="{C5894431-ACCE-C910-0D7C-ADA85F95EB3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6" creationId="{BBDBAD51-CBBF-647F-6248-149F450E80A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7" creationId="{B3329C90-68D9-610D-9766-D3423BD7F55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8" creationId="{27C9A6C3-0CA9-3CBE-9DC1-A608DAD14DC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19" creationId="{04D22268-61A5-EE49-A1D6-36BAD10E88D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0" creationId="{CABE93EC-47ED-E0C7-F16D-4EEF400065D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1" creationId="{2740E9CE-251E-30C9-9582-E285E7534D1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2" creationId="{5EAAD248-F85A-5ACE-87B7-42931178414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3" creationId="{59DFBEC0-A654-E7FB-85FE-0E26E706207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4" creationId="{E619EE54-B06F-1969-0D29-CB2D3C48D01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5" creationId="{F9B35D58-E1EB-8F89-2A36-2F0E5A65FD9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7" creationId="{12A92EBB-F60D-51DF-7355-7EF2C5AE414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8" creationId="{78CA85B1-5ACD-9E09-75FF-5190CD5A229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29" creationId="{A50C9B2F-B272-B686-9C82-BCFB4602B37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0" creationId="{3C533C2B-D8D9-D652-4F54-D2F2D42104D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1" creationId="{CE3E5826-042D-FBFD-CB98-A2A7403F2E2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3" creationId="{F22DC3DE-1358-CCE4-675A-EBF29D7B478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4" creationId="{F5B0BA7A-1662-0928-0013-5A99E84414A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5" creationId="{BC495C63-60A7-EF5F-BA1D-BE6BC060D70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6" creationId="{8B287CCB-2F13-B35D-62CC-6A4FB5FAB20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8" creationId="{0E9DBDD8-A21B-FE89-C70A-F7D136A65E2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39" creationId="{EB0CB913-31DB-78FB-44F6-EA904EE8F08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40" creationId="{21811930-3B5C-872E-79D6-5C1328C0541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41" creationId="{A7E6B7CA-3321-B04F-F07E-D9E14DA6EBE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42" creationId="{1AA064C9-3859-EE9E-C387-675CFA1EE31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38:01.035" v="1593"/>
          <ac:inkMkLst>
            <pc:docMk/>
            <pc:sldMk cId="3300910783" sldId="654"/>
            <ac:inkMk id="43" creationId="{8524CCE9-03AF-6B40-9DA9-93A5A3B65668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1:15.222" v="2103" actId="1076"/>
          <ac:inkMkLst>
            <pc:docMk/>
            <pc:sldMk cId="3300910783" sldId="654"/>
            <ac:inkMk id="55" creationId="{86515218-E280-60A0-F770-F87030FE7E7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1:15.222" v="2103" actId="1076"/>
          <ac:inkMkLst>
            <pc:docMk/>
            <pc:sldMk cId="3300910783" sldId="654"/>
            <ac:inkMk id="56" creationId="{92D43127-79F2-068F-380F-3411B3A6214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1:15.222" v="2103" actId="1076"/>
          <ac:inkMkLst>
            <pc:docMk/>
            <pc:sldMk cId="3300910783" sldId="654"/>
            <ac:inkMk id="57" creationId="{AD8EFBAA-95F5-CBE7-6661-2B6326FE2ED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1:15.222" v="2103" actId="1076"/>
          <ac:inkMkLst>
            <pc:docMk/>
            <pc:sldMk cId="3300910783" sldId="654"/>
            <ac:inkMk id="58" creationId="{90567A60-72BB-942C-51B5-1E668CE3EB4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59" creationId="{ACDE168D-8E28-A688-A78E-F9360DA4113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0" creationId="{0BB43E5F-FF61-CF03-73DE-C8E85489C63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1" creationId="{611E2DB9-A2A6-95C0-659B-2CAE3836198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2" creationId="{6711E378-2C71-5E65-1757-63622331F21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3" creationId="{5ACEF638-EEC7-30CA-86F2-A5B29D576A6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4" creationId="{4BE13631-5CB8-B2B4-7C97-2BA28089BB4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5" creationId="{FCBBE25D-9FA5-B6E6-AC85-0BB94778DEC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6" creationId="{DA2E9ADB-C59D-8F6C-AC49-AB6DEC3CDA3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7" creationId="{116E0FF6-8F3F-5880-F61A-D294E0095EA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8" creationId="{421503EB-20EE-1B6E-AB90-47ECF52CD0A8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69" creationId="{DE4C6043-81D9-C575-C833-FAAC6B0F878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1" creationId="{DE9CDC9E-659E-BF03-0359-90B35B39EE8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2" creationId="{569D365D-BD76-0540-EB18-9AC58DD4D34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3" creationId="{1F7E4D0B-678D-3FCD-ABE8-C67AC785BAA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4" creationId="{8E312D5B-3899-71D9-C1FE-7A09ADE2C30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5" creationId="{2C96D374-5E71-3598-27A1-FF9510EF9B8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6" creationId="{29A39E04-7E4C-38A3-0FB8-38A2B61D19C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7" creationId="{41E6DAE9-AAA7-E836-D422-3120DF11D5E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8" creationId="{19DA1405-201A-4B54-F5C4-71134ECE9A6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79" creationId="{B11919EE-D10D-1685-0A40-CEB42F47177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0" creationId="{93E305E7-2934-E55E-248C-07035D3C558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1" creationId="{5D5D689B-E177-86BF-166F-6128197B978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2" creationId="{963EB475-C0A1-2392-5E49-1345A970FD2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3" creationId="{7C85D8BB-F85A-0337-7C0F-4B05E115945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4" creationId="{6E8F0EE5-614F-DBB3-5FEA-D67198D0E89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5" creationId="{09B3C430-E373-B72E-61CF-DD375515787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00:42.612" v="2097"/>
          <ac:inkMkLst>
            <pc:docMk/>
            <pc:sldMk cId="3300910783" sldId="654"/>
            <ac:inkMk id="86" creationId="{9805F33F-5A0D-292C-74ED-E29D07F9740C}"/>
          </ac:inkMkLst>
        </pc:inkChg>
      </pc:sldChg>
      <pc:sldChg chg="addSp delSp modSp add mod modAnim">
        <pc:chgData name="TAN Mei Yi [Harrisdale Senior High School]" userId="f9f029c9-d743-4d60-9f2c-e74bdec1ab07" providerId="ADAL" clId="{4043B8A9-1F40-4D3B-8F6D-7A1F80EA4C14}" dt="2022-08-18T03:44:49.278" v="2382" actId="478"/>
        <pc:sldMkLst>
          <pc:docMk/>
          <pc:sldMk cId="1978500669" sldId="655"/>
        </pc:sldMkLst>
        <pc:spChg chg="mod">
          <ac:chgData name="TAN Mei Yi [Harrisdale Senior High School]" userId="f9f029c9-d743-4d60-9f2c-e74bdec1ab07" providerId="ADAL" clId="{4043B8A9-1F40-4D3B-8F6D-7A1F80EA4C14}" dt="2022-08-18T03:34:29.494" v="2169" actId="14100"/>
          <ac:spMkLst>
            <pc:docMk/>
            <pc:sldMk cId="1978500669" sldId="655"/>
            <ac:spMk id="4" creationId="{00000000-0000-0000-0000-00000000000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4:31.446" v="2370" actId="20577"/>
          <ac:spMkLst>
            <pc:docMk/>
            <pc:sldMk cId="1978500669" sldId="655"/>
            <ac:spMk id="6" creationId="{D8BB7403-AA91-16F4-5061-4E94F87100AC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4:44.009" v="2380" actId="20577"/>
          <ac:spMkLst>
            <pc:docMk/>
            <pc:sldMk cId="1978500669" sldId="655"/>
            <ac:spMk id="7" creationId="{89CEAD32-9258-6EB0-8C3E-AF91035CF442}"/>
          </ac:spMkLst>
        </pc:spChg>
        <pc:spChg chg="del mod">
          <ac:chgData name="TAN Mei Yi [Harrisdale Senior High School]" userId="f9f029c9-d743-4d60-9f2c-e74bdec1ab07" providerId="ADAL" clId="{4043B8A9-1F40-4D3B-8F6D-7A1F80EA4C14}" dt="2022-08-18T03:34:33.773" v="2171" actId="478"/>
          <ac:spMkLst>
            <pc:docMk/>
            <pc:sldMk cId="1978500669" sldId="655"/>
            <ac:spMk id="26" creationId="{00000000-0000-0000-0000-000000000000}"/>
          </ac:spMkLst>
        </pc:spChg>
        <pc:spChg chg="mod">
          <ac:chgData name="TAN Mei Yi [Harrisdale Senior High School]" userId="f9f029c9-d743-4d60-9f2c-e74bdec1ab07" providerId="ADAL" clId="{4043B8A9-1F40-4D3B-8F6D-7A1F80EA4C14}" dt="2022-08-18T03:36:00.776" v="2356" actId="1076"/>
          <ac:spMkLst>
            <pc:docMk/>
            <pc:sldMk cId="1978500669" sldId="655"/>
            <ac:spMk id="97" creationId="{9CCE37B5-5F35-771D-FEAB-FC40466D3C03}"/>
          </ac:spMkLst>
        </pc:spChg>
        <pc:picChg chg="add del mod">
          <ac:chgData name="TAN Mei Yi [Harrisdale Senior High School]" userId="f9f029c9-d743-4d60-9f2c-e74bdec1ab07" providerId="ADAL" clId="{4043B8A9-1F40-4D3B-8F6D-7A1F80EA4C14}" dt="2022-08-18T03:44:49.278" v="2382" actId="478"/>
          <ac:picMkLst>
            <pc:docMk/>
            <pc:sldMk cId="1978500669" sldId="655"/>
            <ac:picMk id="3" creationId="{313B8083-D28E-C108-2DDF-2AE79AA22E2E}"/>
          </ac:picMkLst>
        </pc:picChg>
        <pc:picChg chg="del">
          <ac:chgData name="TAN Mei Yi [Harrisdale Senior High School]" userId="f9f029c9-d743-4d60-9f2c-e74bdec1ab07" providerId="ADAL" clId="{4043B8A9-1F40-4D3B-8F6D-7A1F80EA4C14}" dt="2022-08-18T02:04:46.345" v="39" actId="478"/>
          <ac:picMkLst>
            <pc:docMk/>
            <pc:sldMk cId="1978500669" sldId="655"/>
            <ac:picMk id="5" creationId="{F5A602C7-86CF-E50A-92C8-DE50C3D59E0F}"/>
          </ac:picMkLst>
        </pc:picChg>
      </pc:sldChg>
      <pc:sldChg chg="addSp delSp modSp add mod modAnim">
        <pc:chgData name="TAN Mei Yi [Harrisdale Senior High School]" userId="f9f029c9-d743-4d60-9f2c-e74bdec1ab07" providerId="ADAL" clId="{4043B8A9-1F40-4D3B-8F6D-7A1F80EA4C14}" dt="2022-08-18T03:51:27.656" v="2726" actId="478"/>
        <pc:sldMkLst>
          <pc:docMk/>
          <pc:sldMk cId="345913680" sldId="656"/>
        </pc:sldMkLst>
        <pc:spChg chg="del mod">
          <ac:chgData name="TAN Mei Yi [Harrisdale Senior High School]" userId="f9f029c9-d743-4d60-9f2c-e74bdec1ab07" providerId="ADAL" clId="{4043B8A9-1F40-4D3B-8F6D-7A1F80EA4C14}" dt="2022-08-18T03:45:49.472" v="2385" actId="478"/>
          <ac:spMkLst>
            <pc:docMk/>
            <pc:sldMk cId="345913680" sldId="656"/>
            <ac:spMk id="4" creationId="{00000000-0000-0000-0000-00000000000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7:09.101" v="2579" actId="20577"/>
          <ac:spMkLst>
            <pc:docMk/>
            <pc:sldMk cId="345913680" sldId="656"/>
            <ac:spMk id="6" creationId="{30C790B7-6DA0-D752-9461-8A571158179A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8:27.956" v="2630" actId="1076"/>
          <ac:spMkLst>
            <pc:docMk/>
            <pc:sldMk cId="345913680" sldId="656"/>
            <ac:spMk id="7" creationId="{67C30D42-2393-3096-5AAE-D3BC25D7503D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8:58.854" v="2686" actId="1076"/>
          <ac:spMkLst>
            <pc:docMk/>
            <pc:sldMk cId="345913680" sldId="656"/>
            <ac:spMk id="8" creationId="{611421E1-F827-8180-8A7C-174438AD7ED8}"/>
          </ac:spMkLst>
        </pc:spChg>
        <pc:spChg chg="mod">
          <ac:chgData name="TAN Mei Yi [Harrisdale Senior High School]" userId="f9f029c9-d743-4d60-9f2c-e74bdec1ab07" providerId="ADAL" clId="{4043B8A9-1F40-4D3B-8F6D-7A1F80EA4C14}" dt="2022-08-18T03:45:59.784" v="2404" actId="20577"/>
          <ac:spMkLst>
            <pc:docMk/>
            <pc:sldMk cId="345913680" sldId="656"/>
            <ac:spMk id="9" creationId="{2ADA7AF8-1FC9-4807-B4FF-6DF092ABA01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49:38.453" v="2725" actId="1076"/>
          <ac:spMkLst>
            <pc:docMk/>
            <pc:sldMk cId="345913680" sldId="656"/>
            <ac:spMk id="10" creationId="{24DD7D0A-0A3A-35AF-A893-BE9E12CDBB1B}"/>
          </ac:spMkLst>
        </pc:spChg>
        <pc:spChg chg="del">
          <ac:chgData name="TAN Mei Yi [Harrisdale Senior High School]" userId="f9f029c9-d743-4d60-9f2c-e74bdec1ab07" providerId="ADAL" clId="{4043B8A9-1F40-4D3B-8F6D-7A1F80EA4C14}" dt="2022-08-18T03:45:51.879" v="2386" actId="478"/>
          <ac:spMkLst>
            <pc:docMk/>
            <pc:sldMk cId="345913680" sldId="656"/>
            <ac:spMk id="26" creationId="{00000000-0000-0000-0000-000000000000}"/>
          </ac:spMkLst>
        </pc:spChg>
        <pc:spChg chg="mod">
          <ac:chgData name="TAN Mei Yi [Harrisdale Senior High School]" userId="f9f029c9-d743-4d60-9f2c-e74bdec1ab07" providerId="ADAL" clId="{4043B8A9-1F40-4D3B-8F6D-7A1F80EA4C14}" dt="2022-08-18T03:47:58.450" v="2602"/>
          <ac:spMkLst>
            <pc:docMk/>
            <pc:sldMk cId="345913680" sldId="656"/>
            <ac:spMk id="97" creationId="{9CCE37B5-5F35-771D-FEAB-FC40466D3C03}"/>
          </ac:spMkLst>
        </pc:spChg>
        <pc:picChg chg="del">
          <ac:chgData name="TAN Mei Yi [Harrisdale Senior High School]" userId="f9f029c9-d743-4d60-9f2c-e74bdec1ab07" providerId="ADAL" clId="{4043B8A9-1F40-4D3B-8F6D-7A1F80EA4C14}" dt="2022-08-18T02:05:14.866" v="44" actId="478"/>
          <ac:picMkLst>
            <pc:docMk/>
            <pc:sldMk cId="345913680" sldId="656"/>
            <ac:picMk id="3" creationId="{313B8083-D28E-C108-2DDF-2AE79AA22E2E}"/>
          </ac:picMkLst>
        </pc:picChg>
        <pc:picChg chg="add del mod">
          <ac:chgData name="TAN Mei Yi [Harrisdale Senior High School]" userId="f9f029c9-d743-4d60-9f2c-e74bdec1ab07" providerId="ADAL" clId="{4043B8A9-1F40-4D3B-8F6D-7A1F80EA4C14}" dt="2022-08-18T03:51:27.656" v="2726" actId="478"/>
          <ac:picMkLst>
            <pc:docMk/>
            <pc:sldMk cId="345913680" sldId="656"/>
            <ac:picMk id="5" creationId="{33C34881-04E9-976C-2037-84B81F148DE2}"/>
          </ac:picMkLst>
        </pc:picChg>
      </pc:sldChg>
      <pc:sldChg chg="addSp delSp modSp add mod ord modAnim">
        <pc:chgData name="TAN Mei Yi [Harrisdale Senior High School]" userId="f9f029c9-d743-4d60-9f2c-e74bdec1ab07" providerId="ADAL" clId="{4043B8A9-1F40-4D3B-8F6D-7A1F80EA4C14}" dt="2022-08-18T03:59:03.708" v="3067"/>
        <pc:sldMkLst>
          <pc:docMk/>
          <pc:sldMk cId="2145775775" sldId="657"/>
        </pc:sldMkLst>
        <pc:spChg chg="del">
          <ac:chgData name="TAN Mei Yi [Harrisdale Senior High School]" userId="f9f029c9-d743-4d60-9f2c-e74bdec1ab07" providerId="ADAL" clId="{4043B8A9-1F40-4D3B-8F6D-7A1F80EA4C14}" dt="2022-08-18T03:54:57.425" v="2879" actId="478"/>
          <ac:spMkLst>
            <pc:docMk/>
            <pc:sldMk cId="2145775775" sldId="657"/>
            <ac:spMk id="4" creationId="{473555EE-DC94-4AB0-C9E8-CD0F5A791A4F}"/>
          </ac:spMkLst>
        </pc:spChg>
        <pc:spChg chg="mod">
          <ac:chgData name="TAN Mei Yi [Harrisdale Senior High School]" userId="f9f029c9-d743-4d60-9f2c-e74bdec1ab07" providerId="ADAL" clId="{4043B8A9-1F40-4D3B-8F6D-7A1F80EA4C14}" dt="2022-08-18T03:54:48.566" v="2874" actId="20577"/>
          <ac:spMkLst>
            <pc:docMk/>
            <pc:sldMk cId="2145775775" sldId="657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4043B8A9-1F40-4D3B-8F6D-7A1F80EA4C14}" dt="2022-08-18T03:54:57.425" v="2879" actId="478"/>
          <ac:spMkLst>
            <pc:docMk/>
            <pc:sldMk cId="2145775775" sldId="657"/>
            <ac:spMk id="6" creationId="{6701AD7D-2E36-3336-3ACE-80575A23EF83}"/>
          </ac:spMkLst>
        </pc:spChg>
        <pc:spChg chg="mod">
          <ac:chgData name="TAN Mei Yi [Harrisdale Senior High School]" userId="f9f029c9-d743-4d60-9f2c-e74bdec1ab07" providerId="ADAL" clId="{4043B8A9-1F40-4D3B-8F6D-7A1F80EA4C14}" dt="2022-08-18T03:56:50.342" v="2912" actId="20577"/>
          <ac:spMkLst>
            <pc:docMk/>
            <pc:sldMk cId="2145775775" sldId="657"/>
            <ac:spMk id="7" creationId="{A820DF0B-0CEE-257E-E794-E89306D9E00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57:33.862" v="2927" actId="20577"/>
          <ac:spMkLst>
            <pc:docMk/>
            <pc:sldMk cId="2145775775" sldId="657"/>
            <ac:spMk id="9" creationId="{3075D20C-2503-9A14-02D8-087F3BCA79E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3:58:00.266" v="2988" actId="20577"/>
          <ac:spMkLst>
            <pc:docMk/>
            <pc:sldMk cId="2145775775" sldId="657"/>
            <ac:spMk id="10" creationId="{7146192A-E13B-21C3-FD32-13DFBCC350D1}"/>
          </ac:spMkLst>
        </pc:spChg>
        <pc:grpChg chg="del mod">
          <ac:chgData name="TAN Mei Yi [Harrisdale Senior High School]" userId="f9f029c9-d743-4d60-9f2c-e74bdec1ab07" providerId="ADAL" clId="{4043B8A9-1F40-4D3B-8F6D-7A1F80EA4C14}" dt="2022-08-18T03:58:18.825" v="3010"/>
          <ac:grpSpMkLst>
            <pc:docMk/>
            <pc:sldMk cId="2145775775" sldId="657"/>
            <ac:grpSpMk id="16" creationId="{2E3F7F88-6842-42CA-E007-80589BFD6187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18.825" v="3010"/>
          <ac:grpSpMkLst>
            <pc:docMk/>
            <pc:sldMk cId="2145775775" sldId="657"/>
            <ac:grpSpMk id="32" creationId="{D80FB3AD-4748-4E82-C3F3-1CE741F30743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25.561" v="3024"/>
          <ac:grpSpMkLst>
            <pc:docMk/>
            <pc:sldMk cId="2145775775" sldId="657"/>
            <ac:grpSpMk id="33" creationId="{E9A7B284-9FC7-D854-6765-9A7644D60427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3:58:25.561" v="3024"/>
          <ac:grpSpMkLst>
            <pc:docMk/>
            <pc:sldMk cId="2145775775" sldId="657"/>
            <ac:grpSpMk id="47" creationId="{32CBCC8D-B990-D9F6-F1D8-E5D297631108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9.695" v="3066"/>
          <ac:grpSpMkLst>
            <pc:docMk/>
            <pc:sldMk cId="2145775775" sldId="657"/>
            <ac:grpSpMk id="53" creationId="{5B525F74-4C19-93FF-2333-E121F0BA9DFA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7.346" v="3062"/>
          <ac:grpSpMkLst>
            <pc:docMk/>
            <pc:sldMk cId="2145775775" sldId="657"/>
            <ac:grpSpMk id="60" creationId="{357D2A07-7852-51AE-C608-5E93DAD65153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7.346" v="3062"/>
          <ac:grpSpMkLst>
            <pc:docMk/>
            <pc:sldMk cId="2145775775" sldId="657"/>
            <ac:grpSpMk id="67" creationId="{83CA720B-4CB5-26AA-3717-30D57A8E6137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9.695" v="3066"/>
          <ac:grpSpMkLst>
            <pc:docMk/>
            <pc:sldMk cId="2145775775" sldId="657"/>
            <ac:grpSpMk id="84" creationId="{42F42BCC-32C7-4463-FC7C-0091FF4C9A45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9.695" v="3066"/>
          <ac:grpSpMkLst>
            <pc:docMk/>
            <pc:sldMk cId="2145775775" sldId="657"/>
            <ac:grpSpMk id="85" creationId="{6910213E-DE61-A0E1-6A3D-E4059BFF12BF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3:58:59.695" v="3066"/>
          <ac:grpSpMkLst>
            <pc:docMk/>
            <pc:sldMk cId="2145775775" sldId="657"/>
            <ac:grpSpMk id="86" creationId="{D6188E52-E9FD-AB61-67F8-DCABCF5E0265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3:58:59.695" v="3066"/>
          <ac:grpSpMkLst>
            <pc:docMk/>
            <pc:sldMk cId="2145775775" sldId="657"/>
            <ac:grpSpMk id="90" creationId="{E6A0220C-42CC-CC3F-643B-AE071783744F}"/>
          </ac:grpSpMkLst>
        </pc:grpChg>
        <pc:picChg chg="del">
          <ac:chgData name="TAN Mei Yi [Harrisdale Senior High School]" userId="f9f029c9-d743-4d60-9f2c-e74bdec1ab07" providerId="ADAL" clId="{4043B8A9-1F40-4D3B-8F6D-7A1F80EA4C14}" dt="2022-08-18T02:07:29.116" v="54" actId="478"/>
          <ac:picMkLst>
            <pc:docMk/>
            <pc:sldMk cId="2145775775" sldId="657"/>
            <ac:picMk id="3" creationId="{15BCCDB5-70D7-B77F-3B10-758D8E683992}"/>
          </ac:picMkLst>
        </pc:picChg>
        <pc:picChg chg="add mod ord modCrop">
          <ac:chgData name="TAN Mei Yi [Harrisdale Senior High School]" userId="f9f029c9-d743-4d60-9f2c-e74bdec1ab07" providerId="ADAL" clId="{4043B8A9-1F40-4D3B-8F6D-7A1F80EA4C14}" dt="2022-08-18T03:55:12.906" v="2884" actId="167"/>
          <ac:picMkLst>
            <pc:docMk/>
            <pc:sldMk cId="2145775775" sldId="657"/>
            <ac:picMk id="8" creationId="{F3139691-210A-8D26-1C37-DF855F781CA5}"/>
          </ac:picMkLst>
        </pc:pic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1" creationId="{85C2337F-1284-C9C4-B2A2-1DD16E598C2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2" creationId="{D3E52237-1605-AE00-A0AB-7E0E7A52BCE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3" creationId="{33B04AEF-80BB-8AA2-6A2E-1B3D34E6CBC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4" creationId="{D3A92176-6094-F41F-FE4E-211E790624E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5" creationId="{DFA03151-AC5F-5DF2-8F5D-837EE66B396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7" creationId="{CAD114CA-9892-D798-EF75-31CDB5227E0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8" creationId="{ACEA0DAB-CA0B-DBA4-5246-AE110C0654E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19" creationId="{8E1321A5-92A1-2948-3E7D-8C55ACBB088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0" creationId="{833FB132-29F3-AB8F-4697-C01C549F828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1" creationId="{B24B9D03-AF60-24F4-7AF1-3AEFA2FD264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2" creationId="{51630B21-834B-0F42-1089-C8BD9F8E87D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3" creationId="{104EF901-3C69-2012-D1DB-22C6987A7A1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4" creationId="{79E6E481-C0F6-BC9C-98E1-5ACF929DBB5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5" creationId="{C439852D-903F-2404-F4C3-E64B2377CFB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6" creationId="{84EBA6C9-6685-D65D-A9D4-DE7D5FA4A4D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7" creationId="{2CDAA9B0-6A1A-9790-0EBA-306FCF0A21E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8" creationId="{DF7DF605-26AF-F663-5E94-06DF3D3DA12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29" creationId="{BD7A048E-59D5-B43C-A16B-1F0E1861479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0" creationId="{D7CA5E50-0E26-16A7-953F-2964EFD8313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1" creationId="{8770BC7B-C03D-FA55-AD84-52CAC09A25D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4" creationId="{D1D68399-E9DE-333E-0B31-6F38EEDB87C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5" creationId="{07E1C8A4-92CF-D9AE-E9E6-70EDA8817C4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6" creationId="{B4F9A6B3-AE60-DA12-1240-8E8507C2D9D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7" creationId="{D8C57A0F-B055-4180-0E26-66627F6EB86E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8" creationId="{A2FEF7EB-9FCE-E821-0595-0E69170D529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39" creationId="{02F69B22-96DB-B77F-EA8E-BEAEA0CEA75E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0" creationId="{E3144AB2-AF05-34F2-9897-DE8309A78C7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1" creationId="{146FCBA9-5921-A499-2EE2-6F751496D00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2" creationId="{0C3936A8-4EC5-983A-F5C9-D56751C9638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3" creationId="{05F005C0-F838-2BCF-1F36-E2F8AD0AB3A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4" creationId="{D1A29D7D-B745-E604-B8C9-2883F7EE785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5" creationId="{7EC5AFA3-3C54-16CD-2D74-08165BDA3B3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25.561" v="3024"/>
          <ac:inkMkLst>
            <pc:docMk/>
            <pc:sldMk cId="2145775775" sldId="657"/>
            <ac:inkMk id="46" creationId="{8AD23FE9-6989-25B7-9FD3-934F321F36F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48" creationId="{75E3059C-D7CA-91EA-2CEE-7C679194E0D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49" creationId="{3E9E98F9-736E-C6C2-D63C-2211C295A2F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0" creationId="{9093B92D-0BB1-2F49-67F9-F06BC90C503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1" creationId="{F15C89D1-FE70-2676-2783-FC4A75E70CA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2" creationId="{1F76C656-88AE-80F7-04C8-1AE4EF467F9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4" creationId="{240E5DAB-649D-07A8-6C51-4ABF8E86789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5" creationId="{296E5D1B-5B08-9EC7-545B-8B978354994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6" creationId="{1FACCF31-E56E-848D-9622-7A01D7412DB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7" creationId="{C2B16129-A5A6-2A61-1AB3-5A4AF9B1D1D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8" creationId="{26CC01FE-700C-80D3-9076-2AD329B02D3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59" creationId="{DC66F4A7-5B74-3FE7-4022-CDE3F028DD2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1" creationId="{810C50BB-5D27-88BA-0EC3-90F67B9A901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2" creationId="{40E8C5EC-53FF-9F02-B990-26819EAC5C6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3" creationId="{5CF7AB87-71D9-CA58-A3E9-22811E64822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4" creationId="{DAB9594E-B993-F53F-4050-2577A29EF5C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5" creationId="{C2C651F3-60A6-0954-BFAB-27F8D80F4BA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6" creationId="{DDC9D7A1-CFD2-D8CB-09F7-EB1C989C543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8" creationId="{544AF09C-4508-8221-8EA4-FD31C36DF97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69" creationId="{D1F3D05D-C4F4-B00B-5513-CC63525134F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0" creationId="{5C140A3E-52AD-474E-51CD-FC4AB45C16A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1" creationId="{42CA7D1D-791E-2F17-73B0-CBFE7779DB0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2" creationId="{E59C0834-A188-8949-2DA7-12B96912989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3" creationId="{05B025A9-8B9E-C75E-9DFA-CE525184ADD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4" creationId="{EE5CCEED-5B57-07F6-E454-F52D868A1F2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5" creationId="{2E09B606-249D-09B0-BCCD-919A55D596E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6" creationId="{34A18C1B-068E-729E-9E80-2F5C68375DA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7" creationId="{02378A7B-7E10-549C-D0D8-F3AD63F677A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8" creationId="{53B72A75-6D1B-C461-FB3B-A55347DA91C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79" creationId="{ACA0F397-A17C-F237-7E9A-4D2FE4A69B0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0" creationId="{E433EB06-46C4-F804-CA16-893F051D4A3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1" creationId="{64603E8D-D845-511A-5B97-308EB3520F0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2" creationId="{C33389C8-0329-D31A-5D52-C7B55ABD689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3" creationId="{FEB94E3A-BB36-DFDA-3CEA-CDD52E069CC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7" creationId="{B41EB38C-D1CD-C6D9-CC8C-61536C0818D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8" creationId="{4D1FB6F8-7D35-A36A-5B29-B307E6EEABB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3:58:59.695" v="3066"/>
          <ac:inkMkLst>
            <pc:docMk/>
            <pc:sldMk cId="2145775775" sldId="657"/>
            <ac:inkMk id="89" creationId="{D05BAC49-501B-1BA8-ED7B-E1A16D9DC68A}"/>
          </ac:inkMkLst>
        </pc:inkChg>
      </pc:sldChg>
      <pc:sldChg chg="addSp delSp modSp add mod modAnim">
        <pc:chgData name="TAN Mei Yi [Harrisdale Senior High School]" userId="f9f029c9-d743-4d60-9f2c-e74bdec1ab07" providerId="ADAL" clId="{4043B8A9-1F40-4D3B-8F6D-7A1F80EA4C14}" dt="2022-08-18T04:14:44.048" v="3393" actId="20577"/>
        <pc:sldMkLst>
          <pc:docMk/>
          <pc:sldMk cId="2848965803" sldId="658"/>
        </pc:sldMkLst>
        <pc:spChg chg="del">
          <ac:chgData name="TAN Mei Yi [Harrisdale Senior High School]" userId="f9f029c9-d743-4d60-9f2c-e74bdec1ab07" providerId="ADAL" clId="{4043B8A9-1F40-4D3B-8F6D-7A1F80EA4C14}" dt="2022-08-18T04:08:08.625" v="3245" actId="478"/>
          <ac:spMkLst>
            <pc:docMk/>
            <pc:sldMk cId="2848965803" sldId="658"/>
            <ac:spMk id="4" creationId="{473555EE-DC94-4AB0-C9E8-CD0F5A791A4F}"/>
          </ac:spMkLst>
        </pc:spChg>
        <pc:spChg chg="mod">
          <ac:chgData name="TAN Mei Yi [Harrisdale Senior High School]" userId="f9f029c9-d743-4d60-9f2c-e74bdec1ab07" providerId="ADAL" clId="{4043B8A9-1F40-4D3B-8F6D-7A1F80EA4C14}" dt="2022-08-18T04:08:16.907" v="3265" actId="20577"/>
          <ac:spMkLst>
            <pc:docMk/>
            <pc:sldMk cId="2848965803" sldId="658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4043B8A9-1F40-4D3B-8F6D-7A1F80EA4C14}" dt="2022-08-18T04:08:08.625" v="3245" actId="478"/>
          <ac:spMkLst>
            <pc:docMk/>
            <pc:sldMk cId="2848965803" sldId="658"/>
            <ac:spMk id="6" creationId="{6701AD7D-2E36-3336-3ACE-80575A23EF83}"/>
          </ac:spMkLst>
        </pc:spChg>
        <pc:spChg chg="mod">
          <ac:chgData name="TAN Mei Yi [Harrisdale Senior High School]" userId="f9f029c9-d743-4d60-9f2c-e74bdec1ab07" providerId="ADAL" clId="{4043B8A9-1F40-4D3B-8F6D-7A1F80EA4C14}" dt="2022-08-18T04:12:13.391" v="3288" actId="14100"/>
          <ac:spMkLst>
            <pc:docMk/>
            <pc:sldMk cId="2848965803" sldId="658"/>
            <ac:spMk id="7" creationId="{A820DF0B-0CEE-257E-E794-E89306D9E00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2:24.815" v="3300" actId="20577"/>
          <ac:spMkLst>
            <pc:docMk/>
            <pc:sldMk cId="2848965803" sldId="658"/>
            <ac:spMk id="9" creationId="{8900F04A-CF91-106C-C469-3A7A0321448E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2:57.528" v="3324" actId="1076"/>
          <ac:spMkLst>
            <pc:docMk/>
            <pc:sldMk cId="2848965803" sldId="658"/>
            <ac:spMk id="10" creationId="{BBE26757-92AA-1BEE-464F-2E79E427FE07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3:30.914" v="3334" actId="1076"/>
          <ac:spMkLst>
            <pc:docMk/>
            <pc:sldMk cId="2848965803" sldId="658"/>
            <ac:spMk id="11" creationId="{AF9818D7-9C57-926E-CE9E-96E99947F3E1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4:00.064" v="3349" actId="1076"/>
          <ac:spMkLst>
            <pc:docMk/>
            <pc:sldMk cId="2848965803" sldId="658"/>
            <ac:spMk id="12" creationId="{D871BBFA-7DF7-08A0-373B-7E2131536F4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4:13.314" v="3358" actId="1076"/>
          <ac:spMkLst>
            <pc:docMk/>
            <pc:sldMk cId="2848965803" sldId="658"/>
            <ac:spMk id="13" creationId="{FD4B1611-ABC8-1A3A-6DC3-6B45FB22478A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14:44.048" v="3393" actId="20577"/>
          <ac:spMkLst>
            <pc:docMk/>
            <pc:sldMk cId="2848965803" sldId="658"/>
            <ac:spMk id="14" creationId="{40E094B4-B8A5-9454-D055-E9D884990767}"/>
          </ac:spMkLst>
        </pc:spChg>
        <pc:picChg chg="add mod">
          <ac:chgData name="TAN Mei Yi [Harrisdale Senior High School]" userId="f9f029c9-d743-4d60-9f2c-e74bdec1ab07" providerId="ADAL" clId="{4043B8A9-1F40-4D3B-8F6D-7A1F80EA4C14}" dt="2022-08-18T04:08:10.742" v="3246" actId="1076"/>
          <ac:picMkLst>
            <pc:docMk/>
            <pc:sldMk cId="2848965803" sldId="658"/>
            <ac:picMk id="3" creationId="{AA290122-E556-C272-C5C7-2A8DC372A160}"/>
          </ac:picMkLst>
        </pc:picChg>
        <pc:picChg chg="del">
          <ac:chgData name="TAN Mei Yi [Harrisdale Senior High School]" userId="f9f029c9-d743-4d60-9f2c-e74bdec1ab07" providerId="ADAL" clId="{4043B8A9-1F40-4D3B-8F6D-7A1F80EA4C14}" dt="2022-08-18T02:07:50.958" v="58" actId="478"/>
          <ac:picMkLst>
            <pc:docMk/>
            <pc:sldMk cId="2848965803" sldId="658"/>
            <ac:picMk id="8" creationId="{F3139691-210A-8D26-1C37-DF855F781CA5}"/>
          </ac:picMkLst>
        </pc:picChg>
      </pc:sldChg>
      <pc:sldChg chg="addSp delSp modSp add mod modAnim">
        <pc:chgData name="TAN Mei Yi [Harrisdale Senior High School]" userId="f9f029c9-d743-4d60-9f2c-e74bdec1ab07" providerId="ADAL" clId="{4043B8A9-1F40-4D3B-8F6D-7A1F80EA4C14}" dt="2022-08-18T05:28:41.601" v="3631"/>
        <pc:sldMkLst>
          <pc:docMk/>
          <pc:sldMk cId="830700082" sldId="659"/>
        </pc:sldMkLst>
        <pc:spChg chg="del">
          <ac:chgData name="TAN Mei Yi [Harrisdale Senior High School]" userId="f9f029c9-d743-4d60-9f2c-e74bdec1ab07" providerId="ADAL" clId="{4043B8A9-1F40-4D3B-8F6D-7A1F80EA4C14}" dt="2022-08-18T04:15:42.924" v="3395" actId="478"/>
          <ac:spMkLst>
            <pc:docMk/>
            <pc:sldMk cId="830700082" sldId="659"/>
            <ac:spMk id="4" creationId="{473555EE-DC94-4AB0-C9E8-CD0F5A791A4F}"/>
          </ac:spMkLst>
        </pc:spChg>
        <pc:spChg chg="del">
          <ac:chgData name="TAN Mei Yi [Harrisdale Senior High School]" userId="f9f029c9-d743-4d60-9f2c-e74bdec1ab07" providerId="ADAL" clId="{4043B8A9-1F40-4D3B-8F6D-7A1F80EA4C14}" dt="2022-08-18T04:16:03.567" v="3401" actId="478"/>
          <ac:spMkLst>
            <pc:docMk/>
            <pc:sldMk cId="830700082" sldId="659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4043B8A9-1F40-4D3B-8F6D-7A1F80EA4C14}" dt="2022-08-18T04:15:42.924" v="3395" actId="478"/>
          <ac:spMkLst>
            <pc:docMk/>
            <pc:sldMk cId="830700082" sldId="659"/>
            <ac:spMk id="6" creationId="{6701AD7D-2E36-3336-3ACE-80575A23EF83}"/>
          </ac:spMkLst>
        </pc:spChg>
        <pc:spChg chg="mod">
          <ac:chgData name="TAN Mei Yi [Harrisdale Senior High School]" userId="f9f029c9-d743-4d60-9f2c-e74bdec1ab07" providerId="ADAL" clId="{4043B8A9-1F40-4D3B-8F6D-7A1F80EA4C14}" dt="2022-08-18T04:23:21.941" v="3452" actId="20577"/>
          <ac:spMkLst>
            <pc:docMk/>
            <pc:sldMk cId="830700082" sldId="659"/>
            <ac:spMk id="7" creationId="{A820DF0B-0CEE-257E-E794-E89306D9E00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5:25:48.954" v="3573" actId="20577"/>
          <ac:spMkLst>
            <pc:docMk/>
            <pc:sldMk cId="830700082" sldId="659"/>
            <ac:spMk id="9" creationId="{B0B6CC77-BC19-D637-8E17-4CA0CB9F4DA0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25:08.977" v="3496" actId="20577"/>
          <ac:spMkLst>
            <pc:docMk/>
            <pc:sldMk cId="830700082" sldId="659"/>
            <ac:spMk id="10" creationId="{9B2E2D1C-455B-426C-D4FE-0DBCF875B3A5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5:22:51.226" v="3510" actId="1076"/>
          <ac:spMkLst>
            <pc:docMk/>
            <pc:sldMk cId="830700082" sldId="659"/>
            <ac:spMk id="11" creationId="{7703CA03-2632-738F-4DC2-73756AB547BF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5:25:16.472" v="3558" actId="1076"/>
          <ac:spMkLst>
            <pc:docMk/>
            <pc:sldMk cId="830700082" sldId="659"/>
            <ac:spMk id="12" creationId="{8BC2E795-869E-46D7-611B-AC6F5EF426C5}"/>
          </ac:spMkLst>
        </pc:spChg>
        <pc:spChg chg="add mod ord">
          <ac:chgData name="TAN Mei Yi [Harrisdale Senior High School]" userId="f9f029c9-d743-4d60-9f2c-e74bdec1ab07" providerId="ADAL" clId="{4043B8A9-1F40-4D3B-8F6D-7A1F80EA4C14}" dt="2022-08-18T05:24:16.863" v="3531" actId="1076"/>
          <ac:spMkLst>
            <pc:docMk/>
            <pc:sldMk cId="830700082" sldId="659"/>
            <ac:spMk id="13" creationId="{47441472-FB68-4170-D06A-8FFFBEE0D13A}"/>
          </ac:spMkLst>
        </pc:spChg>
        <pc:spChg chg="add mod ord">
          <ac:chgData name="TAN Mei Yi [Harrisdale Senior High School]" userId="f9f029c9-d743-4d60-9f2c-e74bdec1ab07" providerId="ADAL" clId="{4043B8A9-1F40-4D3B-8F6D-7A1F80EA4C14}" dt="2022-08-18T05:24:35.134" v="3535" actId="167"/>
          <ac:spMkLst>
            <pc:docMk/>
            <pc:sldMk cId="830700082" sldId="659"/>
            <ac:spMk id="14" creationId="{2AAFF7A4-398B-E065-B9C4-36B83AB96B92}"/>
          </ac:spMkLst>
        </pc:spChg>
        <pc:spChg chg="add mod ord">
          <ac:chgData name="TAN Mei Yi [Harrisdale Senior High School]" userId="f9f029c9-d743-4d60-9f2c-e74bdec1ab07" providerId="ADAL" clId="{4043B8A9-1F40-4D3B-8F6D-7A1F80EA4C14}" dt="2022-08-18T05:24:40.876" v="3538" actId="167"/>
          <ac:spMkLst>
            <pc:docMk/>
            <pc:sldMk cId="830700082" sldId="659"/>
            <ac:spMk id="15" creationId="{CF857967-A878-EB0B-7F1E-66821D8E4D21}"/>
          </ac:spMkLst>
        </pc:spChg>
        <pc:spChg chg="add mod ord">
          <ac:chgData name="TAN Mei Yi [Harrisdale Senior High School]" userId="f9f029c9-d743-4d60-9f2c-e74bdec1ab07" providerId="ADAL" clId="{4043B8A9-1F40-4D3B-8F6D-7A1F80EA4C14}" dt="2022-08-18T05:24:46.022" v="3541" actId="167"/>
          <ac:spMkLst>
            <pc:docMk/>
            <pc:sldMk cId="830700082" sldId="659"/>
            <ac:spMk id="16" creationId="{89162F7E-BE5A-0571-E225-605411498CBC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5:25:29.071" v="3572" actId="1076"/>
          <ac:spMkLst>
            <pc:docMk/>
            <pc:sldMk cId="830700082" sldId="659"/>
            <ac:spMk id="17" creationId="{9528EF2B-D8D7-FA6B-ED18-0E8DB2EA02A5}"/>
          </ac:spMkLst>
        </pc:spChg>
        <pc:picChg chg="del">
          <ac:chgData name="TAN Mei Yi [Harrisdale Senior High School]" userId="f9f029c9-d743-4d60-9f2c-e74bdec1ab07" providerId="ADAL" clId="{4043B8A9-1F40-4D3B-8F6D-7A1F80EA4C14}" dt="2022-08-18T02:08:05.999" v="61" actId="478"/>
          <ac:picMkLst>
            <pc:docMk/>
            <pc:sldMk cId="830700082" sldId="659"/>
            <ac:picMk id="3" creationId="{AA290122-E556-C272-C5C7-2A8DC372A160}"/>
          </ac:picMkLst>
        </pc:picChg>
        <pc:picChg chg="add mod ord">
          <ac:chgData name="TAN Mei Yi [Harrisdale Senior High School]" userId="f9f029c9-d743-4d60-9f2c-e74bdec1ab07" providerId="ADAL" clId="{4043B8A9-1F40-4D3B-8F6D-7A1F80EA4C14}" dt="2022-08-18T04:15:53.887" v="3400" actId="1076"/>
          <ac:picMkLst>
            <pc:docMk/>
            <pc:sldMk cId="830700082" sldId="659"/>
            <ac:picMk id="8" creationId="{E5A46BAB-2DD1-7F13-31F0-BB98411AE563}"/>
          </ac:picMkLst>
        </pc:picChg>
      </pc:sldChg>
      <pc:sldChg chg="addSp delSp modSp add mod ord modAnim">
        <pc:chgData name="TAN Mei Yi [Harrisdale Senior High School]" userId="f9f029c9-d743-4d60-9f2c-e74bdec1ab07" providerId="ADAL" clId="{4043B8A9-1F40-4D3B-8F6D-7A1F80EA4C14}" dt="2022-08-18T02:25:09.286" v="640" actId="478"/>
        <pc:sldMkLst>
          <pc:docMk/>
          <pc:sldMk cId="2414479034" sldId="660"/>
        </pc:sldMkLst>
        <pc:spChg chg="add mod">
          <ac:chgData name="TAN Mei Yi [Harrisdale Senior High School]" userId="f9f029c9-d743-4d60-9f2c-e74bdec1ab07" providerId="ADAL" clId="{4043B8A9-1F40-4D3B-8F6D-7A1F80EA4C14}" dt="2022-08-18T02:23:33.747" v="601" actId="20577"/>
          <ac:spMkLst>
            <pc:docMk/>
            <pc:sldMk cId="2414479034" sldId="660"/>
            <ac:spMk id="2" creationId="{58DAEFD6-334C-00E6-410B-291F8FCD2F31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2:23:37.260" v="602" actId="1076"/>
          <ac:spMkLst>
            <pc:docMk/>
            <pc:sldMk cId="2414479034" sldId="660"/>
            <ac:spMk id="4" creationId="{9B976F0A-CA75-F18A-EC38-D9C46747D877}"/>
          </ac:spMkLst>
        </pc:spChg>
        <pc:spChg chg="mod">
          <ac:chgData name="TAN Mei Yi [Harrisdale Senior High School]" userId="f9f029c9-d743-4d60-9f2c-e74bdec1ab07" providerId="ADAL" clId="{4043B8A9-1F40-4D3B-8F6D-7A1F80EA4C14}" dt="2022-08-18T02:22:23.837" v="548" actId="20577"/>
          <ac:spMkLst>
            <pc:docMk/>
            <pc:sldMk cId="2414479034" sldId="660"/>
            <ac:spMk id="10" creationId="{2B59DFFB-C0E6-1141-433E-F6BA7977E63B}"/>
          </ac:spMkLst>
        </pc:spChg>
        <pc:spChg chg="mod">
          <ac:chgData name="TAN Mei Yi [Harrisdale Senior High School]" userId="f9f029c9-d743-4d60-9f2c-e74bdec1ab07" providerId="ADAL" clId="{4043B8A9-1F40-4D3B-8F6D-7A1F80EA4C14}" dt="2022-08-18T02:22:41.494" v="557" actId="1076"/>
          <ac:spMkLst>
            <pc:docMk/>
            <pc:sldMk cId="2414479034" sldId="660"/>
            <ac:spMk id="15" creationId="{2DABDA6E-FA4C-1184-AC77-04F8CC352313}"/>
          </ac:spMkLst>
        </pc:spChg>
        <pc:grpChg chg="del mod">
          <ac:chgData name="TAN Mei Yi [Harrisdale Senior High School]" userId="f9f029c9-d743-4d60-9f2c-e74bdec1ab07" providerId="ADAL" clId="{4043B8A9-1F40-4D3B-8F6D-7A1F80EA4C14}" dt="2022-08-18T02:24:07.524" v="613"/>
          <ac:grpSpMkLst>
            <pc:docMk/>
            <pc:sldMk cId="2414479034" sldId="660"/>
            <ac:grpSpMk id="12" creationId="{8996E76D-7639-CAF2-1524-99225CAA1602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2:24:07.524" v="613"/>
          <ac:grpSpMkLst>
            <pc:docMk/>
            <pc:sldMk cId="2414479034" sldId="660"/>
            <ac:grpSpMk id="17" creationId="{CA30D11F-6351-16A8-2DDF-D994E04FE068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2:24:23.515" v="624"/>
          <ac:grpSpMkLst>
            <pc:docMk/>
            <pc:sldMk cId="2414479034" sldId="660"/>
            <ac:grpSpMk id="25" creationId="{95CAC8C7-CB62-79A1-0F3C-DCDF517FC8C3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2:24:24.555" v="625"/>
          <ac:grpSpMkLst>
            <pc:docMk/>
            <pc:sldMk cId="2414479034" sldId="660"/>
            <ac:grpSpMk id="27" creationId="{575586C8-573E-CA66-E60E-76EA49B31F79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2:24:52.481" v="638"/>
          <ac:grpSpMkLst>
            <pc:docMk/>
            <pc:sldMk cId="2414479034" sldId="660"/>
            <ac:grpSpMk id="39" creationId="{21F79229-4D06-5FF7-1BE0-B6570C4F42E7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2:24:52.481" v="638"/>
          <ac:grpSpMkLst>
            <pc:docMk/>
            <pc:sldMk cId="2414479034" sldId="660"/>
            <ac:grpSpMk id="40" creationId="{EFA14542-F0BC-6B12-E3CD-6860361A5A26}"/>
          </ac:grpSpMkLst>
        </pc:grpChg>
        <pc:picChg chg="del mod">
          <ac:chgData name="TAN Mei Yi [Harrisdale Senior High School]" userId="f9f029c9-d743-4d60-9f2c-e74bdec1ab07" providerId="ADAL" clId="{4043B8A9-1F40-4D3B-8F6D-7A1F80EA4C14}" dt="2022-08-18T02:25:09.286" v="640" actId="478"/>
          <ac:picMkLst>
            <pc:docMk/>
            <pc:sldMk cId="2414479034" sldId="660"/>
            <ac:picMk id="3" creationId="{6C0B5DA3-504E-74EE-040A-65B7301619B9}"/>
          </ac:picMkLst>
        </pc:pic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6" creationId="{5B335531-65C3-CF75-8D39-26103ACF390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7" creationId="{D27E6734-6DBB-5097-BAC2-A886D239EE5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8" creationId="{9D34F3E7-2E31-4DEC-50B7-AA1D735FA34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9" creationId="{4632A19B-824B-2374-0F1D-C3122919CF7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11" creationId="{D8862233-4026-40CA-47D8-C0B4A87AD832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13" creationId="{CDCAF49D-9416-0733-C5DC-FEF820F27FE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14" creationId="{D0999AB9-F699-9F04-AB82-F69819BF873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07.524" v="613"/>
          <ac:inkMkLst>
            <pc:docMk/>
            <pc:sldMk cId="2414479034" sldId="660"/>
            <ac:inkMk id="16" creationId="{8D90F582-8191-D02E-1BCA-7B07366D6BB4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18" creationId="{2DFB4B68-F0A3-8733-BB89-C55862A3DB5C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19" creationId="{042F6211-8B15-BE20-3DC5-1C7D41B2DFC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0" creationId="{A98727A9-BAC7-CFDA-6F39-C6C5D514689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1" creationId="{655E2617-B8B8-984C-B2EF-736605D347B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2" creationId="{BC0D0D17-3C77-13ED-9E68-BECED522E9E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3" creationId="{A71BCEEE-4157-92A3-6529-09BDE415723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4" creationId="{AFFB911B-BD19-DAE2-B330-AC2CEED5FA36}"/>
          </ac:inkMkLst>
        </pc:inkChg>
        <pc:inkChg chg="add del mod">
          <ac:chgData name="TAN Mei Yi [Harrisdale Senior High School]" userId="f9f029c9-d743-4d60-9f2c-e74bdec1ab07" providerId="ADAL" clId="{4043B8A9-1F40-4D3B-8F6D-7A1F80EA4C14}" dt="2022-08-18T02:24:24.555" v="625"/>
          <ac:inkMkLst>
            <pc:docMk/>
            <pc:sldMk cId="2414479034" sldId="660"/>
            <ac:inkMk id="26" creationId="{0734999B-2AEC-6F37-B471-61B19049F8A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28" creationId="{C773469B-A4E6-3951-FEE4-B75FF1AE9818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29" creationId="{FE9B497C-E4B9-FA73-3266-07F002D9C2B5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0" creationId="{458C4710-DCA9-908A-6182-BAD08B0D7A5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1" creationId="{4E8A8E9A-248B-7436-50CC-A795886038C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2" creationId="{37F342F7-175A-C426-2199-65F90C5AB85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3" creationId="{A97477BB-4B2E-9B62-BD62-F5BAD790355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4" creationId="{CFFE99DD-97C4-5173-7756-E8050D2AE8C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5" creationId="{1B414C74-D5C1-191C-2DCB-CB4125BE4FB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6" creationId="{5D571433-374A-92F0-900D-D52D1E3ADD6B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7" creationId="{5271F294-9440-06CC-685F-D46583DFFCE0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2:24:52.481" v="638"/>
          <ac:inkMkLst>
            <pc:docMk/>
            <pc:sldMk cId="2414479034" sldId="660"/>
            <ac:inkMk id="38" creationId="{27C4A293-A2D2-24E5-8144-EA46A22A3464}"/>
          </ac:inkMkLst>
        </pc:inkChg>
      </pc:sldChg>
      <pc:sldChg chg="addSp delSp modSp add mod ord delAnim modAnim">
        <pc:chgData name="TAN Mei Yi [Harrisdale Senior High School]" userId="f9f029c9-d743-4d60-9f2c-e74bdec1ab07" providerId="ADAL" clId="{4043B8A9-1F40-4D3B-8F6D-7A1F80EA4C14}" dt="2022-08-18T04:07:55.766" v="3244"/>
        <pc:sldMkLst>
          <pc:docMk/>
          <pc:sldMk cId="1104652545" sldId="661"/>
        </pc:sldMkLst>
        <pc:spChg chg="add mod">
          <ac:chgData name="TAN Mei Yi [Harrisdale Senior High School]" userId="f9f029c9-d743-4d60-9f2c-e74bdec1ab07" providerId="ADAL" clId="{4043B8A9-1F40-4D3B-8F6D-7A1F80EA4C14}" dt="2022-08-18T04:01:20.422" v="3120" actId="1076"/>
          <ac:spMkLst>
            <pc:docMk/>
            <pc:sldMk cId="1104652545" sldId="661"/>
            <ac:spMk id="2" creationId="{901FEA6B-C391-3E3D-C753-AC3D1112251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03:58.267" v="3137" actId="14100"/>
          <ac:spMkLst>
            <pc:docMk/>
            <pc:sldMk cId="1104652545" sldId="661"/>
            <ac:spMk id="3" creationId="{D5D06457-2375-E5E4-D8DB-EEB12CD045E4}"/>
          </ac:spMkLst>
        </pc:spChg>
        <pc:spChg chg="del">
          <ac:chgData name="TAN Mei Yi [Harrisdale Senior High School]" userId="f9f029c9-d743-4d60-9f2c-e74bdec1ab07" providerId="ADAL" clId="{4043B8A9-1F40-4D3B-8F6D-7A1F80EA4C14}" dt="2022-08-18T04:00:06.387" v="3071" actId="478"/>
          <ac:spMkLst>
            <pc:docMk/>
            <pc:sldMk cId="1104652545" sldId="661"/>
            <ac:spMk id="4" creationId="{473555EE-DC94-4AB0-C9E8-CD0F5A791A4F}"/>
          </ac:spMkLst>
        </pc:spChg>
        <pc:spChg chg="mod">
          <ac:chgData name="TAN Mei Yi [Harrisdale Senior High School]" userId="f9f029c9-d743-4d60-9f2c-e74bdec1ab07" providerId="ADAL" clId="{4043B8A9-1F40-4D3B-8F6D-7A1F80EA4C14}" dt="2022-08-18T03:54:54.059" v="2878" actId="20577"/>
          <ac:spMkLst>
            <pc:docMk/>
            <pc:sldMk cId="1104652545" sldId="661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4043B8A9-1F40-4D3B-8F6D-7A1F80EA4C14}" dt="2022-08-18T04:00:06.387" v="3071" actId="478"/>
          <ac:spMkLst>
            <pc:docMk/>
            <pc:sldMk cId="1104652545" sldId="661"/>
            <ac:spMk id="6" creationId="{6701AD7D-2E36-3336-3ACE-80575A23EF83}"/>
          </ac:spMkLst>
        </pc:spChg>
        <pc:spChg chg="mod">
          <ac:chgData name="TAN Mei Yi [Harrisdale Senior High School]" userId="f9f029c9-d743-4d60-9f2c-e74bdec1ab07" providerId="ADAL" clId="{4043B8A9-1F40-4D3B-8F6D-7A1F80EA4C14}" dt="2022-08-18T04:07:50.999" v="3243" actId="1076"/>
          <ac:spMkLst>
            <pc:docMk/>
            <pc:sldMk cId="1104652545" sldId="661"/>
            <ac:spMk id="7" creationId="{A820DF0B-0CEE-257E-E794-E89306D9E004}"/>
          </ac:spMkLst>
        </pc:spChg>
        <pc:spChg chg="add mod">
          <ac:chgData name="TAN Mei Yi [Harrisdale Senior High School]" userId="f9f029c9-d743-4d60-9f2c-e74bdec1ab07" providerId="ADAL" clId="{4043B8A9-1F40-4D3B-8F6D-7A1F80EA4C14}" dt="2022-08-18T04:04:18.037" v="3199" actId="20577"/>
          <ac:spMkLst>
            <pc:docMk/>
            <pc:sldMk cId="1104652545" sldId="661"/>
            <ac:spMk id="9" creationId="{9CD2DFF1-0E5C-016F-318A-AA81291C1221}"/>
          </ac:spMkLst>
        </pc:spChg>
        <pc:grpChg chg="del mod">
          <ac:chgData name="TAN Mei Yi [Harrisdale Senior High School]" userId="f9f029c9-d743-4d60-9f2c-e74bdec1ab07" providerId="ADAL" clId="{4043B8A9-1F40-4D3B-8F6D-7A1F80EA4C14}" dt="2022-08-18T04:06:46.790" v="3228"/>
          <ac:grpSpMkLst>
            <pc:docMk/>
            <pc:sldMk cId="1104652545" sldId="661"/>
            <ac:grpSpMk id="28" creationId="{DE6C57C7-84CD-703A-AAAE-96785428F9A1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4:06:46.790" v="3228"/>
          <ac:grpSpMkLst>
            <pc:docMk/>
            <pc:sldMk cId="1104652545" sldId="661"/>
            <ac:grpSpMk id="31" creationId="{DDBFC7B8-BF82-88E1-F288-FC0556F38A82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4:07:41.661" v="3240"/>
          <ac:grpSpMkLst>
            <pc:docMk/>
            <pc:sldMk cId="1104652545" sldId="661"/>
            <ac:grpSpMk id="37" creationId="{995CE44E-F639-3ABD-A701-09642B18E3A5}"/>
          </ac:grpSpMkLst>
        </pc:grpChg>
        <pc:grpChg chg="del mod">
          <ac:chgData name="TAN Mei Yi [Harrisdale Senior High School]" userId="f9f029c9-d743-4d60-9f2c-e74bdec1ab07" providerId="ADAL" clId="{4043B8A9-1F40-4D3B-8F6D-7A1F80EA4C14}" dt="2022-08-18T04:07:44.141" v="3242"/>
          <ac:grpSpMkLst>
            <pc:docMk/>
            <pc:sldMk cId="1104652545" sldId="661"/>
            <ac:grpSpMk id="42" creationId="{0D5102B9-F84D-44CA-CE37-C347B1AD5980}"/>
          </ac:grpSpMkLst>
        </pc:grpChg>
        <pc:grpChg chg="mod">
          <ac:chgData name="TAN Mei Yi [Harrisdale Senior High School]" userId="f9f029c9-d743-4d60-9f2c-e74bdec1ab07" providerId="ADAL" clId="{4043B8A9-1F40-4D3B-8F6D-7A1F80EA4C14}" dt="2022-08-18T04:07:44.141" v="3242"/>
          <ac:grpSpMkLst>
            <pc:docMk/>
            <pc:sldMk cId="1104652545" sldId="661"/>
            <ac:grpSpMk id="44" creationId="{D50C7237-C26C-A444-181E-281D79CA4427}"/>
          </ac:grpSpMkLst>
        </pc:grpChg>
        <pc:picChg chg="mod modCrop">
          <ac:chgData name="TAN Mei Yi [Harrisdale Senior High School]" userId="f9f029c9-d743-4d60-9f2c-e74bdec1ab07" providerId="ADAL" clId="{4043B8A9-1F40-4D3B-8F6D-7A1F80EA4C14}" dt="2022-08-18T04:00:21.480" v="3074" actId="1076"/>
          <ac:picMkLst>
            <pc:docMk/>
            <pc:sldMk cId="1104652545" sldId="661"/>
            <ac:picMk id="8" creationId="{F3139691-210A-8D26-1C37-DF855F781CA5}"/>
          </ac:picMkLst>
        </pc:picChg>
        <pc:picChg chg="add del mod">
          <ac:chgData name="TAN Mei Yi [Harrisdale Senior High School]" userId="f9f029c9-d743-4d60-9f2c-e74bdec1ab07" providerId="ADAL" clId="{4043B8A9-1F40-4D3B-8F6D-7A1F80EA4C14}" dt="2022-08-18T04:06:18.216" v="3209" actId="478"/>
          <ac:picMkLst>
            <pc:docMk/>
            <pc:sldMk cId="1104652545" sldId="661"/>
            <ac:picMk id="12" creationId="{96A342F5-9F6F-7133-2CF5-47517A78C721}"/>
          </ac:picMkLst>
        </pc:picChg>
        <pc:picChg chg="add mod">
          <ac:chgData name="TAN Mei Yi [Harrisdale Senior High School]" userId="f9f029c9-d743-4d60-9f2c-e74bdec1ab07" providerId="ADAL" clId="{4043B8A9-1F40-4D3B-8F6D-7A1F80EA4C14}" dt="2022-08-18T04:06:21.975" v="3212" actId="1076"/>
          <ac:picMkLst>
            <pc:docMk/>
            <pc:sldMk cId="1104652545" sldId="661"/>
            <ac:picMk id="16" creationId="{AE58407F-1C22-7F5A-C2A3-EA8BAE266931}"/>
          </ac:picMkLst>
        </pc:picChg>
        <pc:inkChg chg="add del">
          <ac:chgData name="TAN Mei Yi [Harrisdale Senior High School]" userId="f9f029c9-d743-4d60-9f2c-e74bdec1ab07" providerId="ADAL" clId="{4043B8A9-1F40-4D3B-8F6D-7A1F80EA4C14}" dt="2022-08-18T04:04:26.381" v="3201"/>
          <ac:inkMkLst>
            <pc:docMk/>
            <pc:sldMk cId="1104652545" sldId="661"/>
            <ac:inkMk id="10" creationId="{C9BBF0F2-66CE-7C29-D154-C79FC22BC0EA}"/>
          </ac:inkMkLst>
        </pc:inkChg>
        <pc:inkChg chg="add del">
          <ac:chgData name="TAN Mei Yi [Harrisdale Senior High School]" userId="f9f029c9-d743-4d60-9f2c-e74bdec1ab07" providerId="ADAL" clId="{4043B8A9-1F40-4D3B-8F6D-7A1F80EA4C14}" dt="2022-08-18T04:06:08.803" v="3208"/>
          <ac:inkMkLst>
            <pc:docMk/>
            <pc:sldMk cId="1104652545" sldId="661"/>
            <ac:inkMk id="13" creationId="{776FD195-6DEF-8498-B82C-C392D40A89E1}"/>
          </ac:inkMkLst>
        </pc:inkChg>
        <pc:inkChg chg="add del">
          <ac:chgData name="TAN Mei Yi [Harrisdale Senior High School]" userId="f9f029c9-d743-4d60-9f2c-e74bdec1ab07" providerId="ADAL" clId="{4043B8A9-1F40-4D3B-8F6D-7A1F80EA4C14}" dt="2022-08-18T04:06:08.802" v="3207"/>
          <ac:inkMkLst>
            <pc:docMk/>
            <pc:sldMk cId="1104652545" sldId="661"/>
            <ac:inkMk id="14" creationId="{0E3E9D1D-26E0-9B61-2CE8-3903CA846C5F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30.503" v="3214" actId="9405"/>
          <ac:inkMkLst>
            <pc:docMk/>
            <pc:sldMk cId="1104652545" sldId="661"/>
            <ac:inkMk id="17" creationId="{E1833715-E944-CFC4-5E85-45440ECD94E3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32.187" v="3215" actId="9405"/>
          <ac:inkMkLst>
            <pc:docMk/>
            <pc:sldMk cId="1104652545" sldId="661"/>
            <ac:inkMk id="18" creationId="{3949101C-27A2-3113-9C07-7BD5E8760F7B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34.845" v="3216" actId="9405"/>
          <ac:inkMkLst>
            <pc:docMk/>
            <pc:sldMk cId="1104652545" sldId="661"/>
            <ac:inkMk id="19" creationId="{E5C94A81-3971-512E-E642-340661E5DB28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36.512" v="3217" actId="9405"/>
          <ac:inkMkLst>
            <pc:docMk/>
            <pc:sldMk cId="1104652545" sldId="661"/>
            <ac:inkMk id="20" creationId="{20B17912-31C1-363D-73E5-4B85B610F99E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37.284" v="3218" actId="9405"/>
          <ac:inkMkLst>
            <pc:docMk/>
            <pc:sldMk cId="1104652545" sldId="661"/>
            <ac:inkMk id="21" creationId="{ECA5BCB4-CB19-24E3-5E32-FF19294136F8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2" creationId="{06F2B3F4-00CB-030D-D6B5-58851563815D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6:40.761" v="3220" actId="9405"/>
          <ac:inkMkLst>
            <pc:docMk/>
            <pc:sldMk cId="1104652545" sldId="661"/>
            <ac:inkMk id="23" creationId="{7CAA453F-741B-54CE-5118-6303FCFF6653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4" creationId="{53F5FD7A-0D4B-A1EC-C045-414DA05A96B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5" creationId="{C30069F5-EBB0-945D-4339-0095988DAEF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6" creationId="{550AF6ED-5AD8-624A-3FA3-965610D80D5E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7" creationId="{524B5CC5-0D15-C11F-E78D-D7DFC6ED41F7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29" creationId="{810583A8-11EF-4799-B003-39C122D6767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6:46.790" v="3228"/>
          <ac:inkMkLst>
            <pc:docMk/>
            <pc:sldMk cId="1104652545" sldId="661"/>
            <ac:inkMk id="30" creationId="{5992BCBC-2719-4C65-240F-CFDD7ED24E4A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7:12.037" v="3230" actId="9405"/>
          <ac:inkMkLst>
            <pc:docMk/>
            <pc:sldMk cId="1104652545" sldId="661"/>
            <ac:inkMk id="32" creationId="{878131FA-5362-66F2-8C49-7A3E71502D5E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7:22.986" v="3231" actId="9405"/>
          <ac:inkMkLst>
            <pc:docMk/>
            <pc:sldMk cId="1104652545" sldId="661"/>
            <ac:inkMk id="33" creationId="{8C5E436D-3A98-FE60-B6E3-FDD89BBCF311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34" creationId="{0680D36D-25AE-009B-87BC-5376CEDA0DD9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35" creationId="{80F9F3E4-2246-4606-4217-FC4C572573BF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36" creationId="{875B2F13-151E-4C06-AE7E-74B624F0EE40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7:35.716" v="3236" actId="9405"/>
          <ac:inkMkLst>
            <pc:docMk/>
            <pc:sldMk cId="1104652545" sldId="661"/>
            <ac:inkMk id="38" creationId="{C10ED072-0519-FF09-D56C-08D43C878EE1}"/>
          </ac:inkMkLst>
        </pc:inkChg>
        <pc:inkChg chg="add">
          <ac:chgData name="TAN Mei Yi [Harrisdale Senior High School]" userId="f9f029c9-d743-4d60-9f2c-e74bdec1ab07" providerId="ADAL" clId="{4043B8A9-1F40-4D3B-8F6D-7A1F80EA4C14}" dt="2022-08-18T04:07:36.870" v="3237" actId="9405"/>
          <ac:inkMkLst>
            <pc:docMk/>
            <pc:sldMk cId="1104652545" sldId="661"/>
            <ac:inkMk id="39" creationId="{30A2FA8D-9074-F259-AB1C-B31DABB66456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40" creationId="{8FB8C827-4052-C6D7-16A4-4CD43ECD28CA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41" creationId="{7603E9D9-42AD-7E61-A98C-B3FCF334FEFD}"/>
          </ac:inkMkLst>
        </pc:inkChg>
        <pc:inkChg chg="add mod">
          <ac:chgData name="TAN Mei Yi [Harrisdale Senior High School]" userId="f9f029c9-d743-4d60-9f2c-e74bdec1ab07" providerId="ADAL" clId="{4043B8A9-1F40-4D3B-8F6D-7A1F80EA4C14}" dt="2022-08-18T04:07:44.141" v="3242"/>
          <ac:inkMkLst>
            <pc:docMk/>
            <pc:sldMk cId="1104652545" sldId="661"/>
            <ac:inkMk id="43" creationId="{44F3ABF7-3358-64AE-273C-14C226E8548F}"/>
          </ac:inkMkLst>
        </pc:inkChg>
      </pc:sldChg>
      <pc:sldChg chg="modSp add mod modAnim">
        <pc:chgData name="TAN Mei Yi [Harrisdale Senior High School]" userId="f9f029c9-d743-4d60-9f2c-e74bdec1ab07" providerId="ADAL" clId="{4043B8A9-1F40-4D3B-8F6D-7A1F80EA4C14}" dt="2022-08-18T05:28:29.127" v="3630"/>
        <pc:sldMkLst>
          <pc:docMk/>
          <pc:sldMk cId="2715643996" sldId="662"/>
        </pc:sldMkLst>
        <pc:spChg chg="mod">
          <ac:chgData name="TAN Mei Yi [Harrisdale Senior High School]" userId="f9f029c9-d743-4d60-9f2c-e74bdec1ab07" providerId="ADAL" clId="{4043B8A9-1F40-4D3B-8F6D-7A1F80EA4C14}" dt="2022-08-18T05:25:53.034" v="3576" actId="20577"/>
          <ac:spMkLst>
            <pc:docMk/>
            <pc:sldMk cId="2715643996" sldId="662"/>
            <ac:spMk id="9" creationId="{B0B6CC77-BC19-D637-8E17-4CA0CB9F4DA0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36.984" v="3619" actId="20577"/>
          <ac:spMkLst>
            <pc:docMk/>
            <pc:sldMk cId="2715643996" sldId="662"/>
            <ac:spMk id="10" creationId="{9B2E2D1C-455B-426C-D4FE-0DBCF875B3A5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17.113" v="3616" actId="1076"/>
          <ac:spMkLst>
            <pc:docMk/>
            <pc:sldMk cId="2715643996" sldId="662"/>
            <ac:spMk id="11" creationId="{7703CA03-2632-738F-4DC2-73756AB547BF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06.439" v="3615" actId="20577"/>
          <ac:spMkLst>
            <pc:docMk/>
            <pc:sldMk cId="2715643996" sldId="662"/>
            <ac:spMk id="12" creationId="{8BC2E795-869E-46D7-611B-AC6F5EF426C5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19.410" v="3617" actId="1076"/>
          <ac:spMkLst>
            <pc:docMk/>
            <pc:sldMk cId="2715643996" sldId="662"/>
            <ac:spMk id="15" creationId="{CF857967-A878-EB0B-7F1E-66821D8E4D21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42.675" v="3621" actId="14100"/>
          <ac:spMkLst>
            <pc:docMk/>
            <pc:sldMk cId="2715643996" sldId="662"/>
            <ac:spMk id="16" creationId="{89162F7E-BE5A-0571-E225-605411498CBC}"/>
          </ac:spMkLst>
        </pc:spChg>
        <pc:spChg chg="mod">
          <ac:chgData name="TAN Mei Yi [Harrisdale Senior High School]" userId="f9f029c9-d743-4d60-9f2c-e74bdec1ab07" providerId="ADAL" clId="{4043B8A9-1F40-4D3B-8F6D-7A1F80EA4C14}" dt="2022-08-18T05:27:54.240" v="3629" actId="20577"/>
          <ac:spMkLst>
            <pc:docMk/>
            <pc:sldMk cId="2715643996" sldId="662"/>
            <ac:spMk id="17" creationId="{9528EF2B-D8D7-FA6B-ED18-0E8DB2EA02A5}"/>
          </ac:spMkLst>
        </pc:spChg>
      </pc:sldChg>
    </pc:docChg>
  </pc:docChgLst>
  <pc:docChgLst>
    <pc:chgData name="TAN Mei Yi [Harrisdale Senior High School]" userId="f9f029c9-d743-4d60-9f2c-e74bdec1ab07" providerId="ADAL" clId="{0E1E5BAB-8D1B-4279-98F4-9F6A2CCF1549}"/>
    <pc:docChg chg="undo custSel addSld delSld modSld sldOrd">
      <pc:chgData name="TAN Mei Yi [Harrisdale Senior High School]" userId="f9f029c9-d743-4d60-9f2c-e74bdec1ab07" providerId="ADAL" clId="{0E1E5BAB-8D1B-4279-98F4-9F6A2CCF1549}" dt="2022-08-19T02:53:20.564" v="2609"/>
      <pc:docMkLst>
        <pc:docMk/>
      </pc:docMkLst>
      <pc:sldChg chg="modSp mod">
        <pc:chgData name="TAN Mei Yi [Harrisdale Senior High School]" userId="f9f029c9-d743-4d60-9f2c-e74bdec1ab07" providerId="ADAL" clId="{0E1E5BAB-8D1B-4279-98F4-9F6A2CCF1549}" dt="2022-08-18T23:18:38.615" v="12" actId="20577"/>
        <pc:sldMkLst>
          <pc:docMk/>
          <pc:sldMk cId="4069388361" sldId="257"/>
        </pc:sldMkLst>
        <pc:spChg chg="mod">
          <ac:chgData name="TAN Mei Yi [Harrisdale Senior High School]" userId="f9f029c9-d743-4d60-9f2c-e74bdec1ab07" providerId="ADAL" clId="{0E1E5BAB-8D1B-4279-98F4-9F6A2CCF1549}" dt="2022-08-18T23:18:38.615" v="12" actId="20577"/>
          <ac:spMkLst>
            <pc:docMk/>
            <pc:sldMk cId="4069388361" sldId="257"/>
            <ac:spMk id="3" creationId="{C1EC27EF-A28E-4528-B10F-73C539F254CD}"/>
          </ac:spMkLst>
        </pc:spChg>
      </pc:sldChg>
      <pc:sldChg chg="modSp mod">
        <pc:chgData name="TAN Mei Yi [Harrisdale Senior High School]" userId="f9f029c9-d743-4d60-9f2c-e74bdec1ab07" providerId="ADAL" clId="{0E1E5BAB-8D1B-4279-98F4-9F6A2CCF1549}" dt="2022-08-19T02:37:31.868" v="2585" actId="20577"/>
        <pc:sldMkLst>
          <pc:docMk/>
          <pc:sldMk cId="3900911170" sldId="539"/>
        </pc:sldMkLst>
        <pc:spChg chg="mod">
          <ac:chgData name="TAN Mei Yi [Harrisdale Senior High School]" userId="f9f029c9-d743-4d60-9f2c-e74bdec1ab07" providerId="ADAL" clId="{0E1E5BAB-8D1B-4279-98F4-9F6A2CCF1549}" dt="2022-08-19T02:37:31.868" v="2585" actId="20577"/>
          <ac:spMkLst>
            <pc:docMk/>
            <pc:sldMk cId="3900911170" sldId="539"/>
            <ac:spMk id="5" creationId="{00000000-0000-0000-0000-000000000000}"/>
          </ac:spMkLst>
        </pc:spChg>
      </pc:sldChg>
      <pc:sldChg chg="addSp delSp modSp mod ord delAnim modAnim">
        <pc:chgData name="TAN Mei Yi [Harrisdale Senior High School]" userId="f9f029c9-d743-4d60-9f2c-e74bdec1ab07" providerId="ADAL" clId="{0E1E5BAB-8D1B-4279-98F4-9F6A2CCF1549}" dt="2022-08-19T02:27:59.665" v="2105" actId="478"/>
        <pc:sldMkLst>
          <pc:docMk/>
          <pc:sldMk cId="587382995" sldId="587"/>
        </pc:sldMkLst>
        <pc:spChg chg="mod">
          <ac:chgData name="TAN Mei Yi [Harrisdale Senior High School]" userId="f9f029c9-d743-4d60-9f2c-e74bdec1ab07" providerId="ADAL" clId="{0E1E5BAB-8D1B-4279-98F4-9F6A2CCF1549}" dt="2022-08-19T02:18:30.737" v="1971" actId="20577"/>
          <ac:spMkLst>
            <pc:docMk/>
            <pc:sldMk cId="587382995" sldId="587"/>
            <ac:spMk id="4" creationId="{00000000-0000-0000-0000-000000000000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18:58.118" v="1976" actId="1076"/>
          <ac:spMkLst>
            <pc:docMk/>
            <pc:sldMk cId="587382995" sldId="587"/>
            <ac:spMk id="5" creationId="{B1B17EE4-1105-BE71-089A-27895958BC78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19:03.897" v="1983" actId="20577"/>
          <ac:spMkLst>
            <pc:docMk/>
            <pc:sldMk cId="587382995" sldId="587"/>
            <ac:spMk id="6" creationId="{E1240118-13BA-9224-F3AF-4963ABDDB617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19:19.647" v="1992" actId="6549"/>
          <ac:spMkLst>
            <pc:docMk/>
            <pc:sldMk cId="587382995" sldId="587"/>
            <ac:spMk id="7" creationId="{085B5A4A-6172-7D71-1DF5-12DEBCC32857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24:11.448" v="2049" actId="14100"/>
          <ac:spMkLst>
            <pc:docMk/>
            <pc:sldMk cId="587382995" sldId="587"/>
            <ac:spMk id="13" creationId="{69BD5BBA-152B-231F-A412-D6268C7A0924}"/>
          </ac:spMkLst>
        </pc:spChg>
        <pc:spChg chg="del mod">
          <ac:chgData name="TAN Mei Yi [Harrisdale Senior High School]" userId="f9f029c9-d743-4d60-9f2c-e74bdec1ab07" providerId="ADAL" clId="{0E1E5BAB-8D1B-4279-98F4-9F6A2CCF1549}" dt="2022-08-19T02:19:09.808" v="1986" actId="478"/>
          <ac:spMkLst>
            <pc:docMk/>
            <pc:sldMk cId="587382995" sldId="587"/>
            <ac:spMk id="24" creationId="{408245F3-42B5-B849-B83B-3C6FB1BEC05D}"/>
          </ac:spMkLst>
        </pc:spChg>
        <pc:spChg chg="del">
          <ac:chgData name="TAN Mei Yi [Harrisdale Senior High School]" userId="f9f029c9-d743-4d60-9f2c-e74bdec1ab07" providerId="ADAL" clId="{0E1E5BAB-8D1B-4279-98F4-9F6A2CCF1549}" dt="2022-08-19T02:10:40.222" v="1797" actId="478"/>
          <ac:spMkLst>
            <pc:docMk/>
            <pc:sldMk cId="587382995" sldId="587"/>
            <ac:spMk id="25" creationId="{0262DE1B-EDEB-D5F8-E9F5-D185F7EC2650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26:24.635" v="2073" actId="1076"/>
          <ac:spMkLst>
            <pc:docMk/>
            <pc:sldMk cId="587382995" sldId="587"/>
            <ac:spMk id="39" creationId="{670B16B1-30AB-97EA-DA81-D8652D8811ED}"/>
          </ac:spMkLst>
        </pc:spChg>
        <pc:spChg chg="del mod">
          <ac:chgData name="TAN Mei Yi [Harrisdale Senior High School]" userId="f9f029c9-d743-4d60-9f2c-e74bdec1ab07" providerId="ADAL" clId="{0E1E5BAB-8D1B-4279-98F4-9F6A2CCF1549}" dt="2022-08-19T02:19:09.808" v="1986" actId="478"/>
          <ac:spMkLst>
            <pc:docMk/>
            <pc:sldMk cId="587382995" sldId="587"/>
            <ac:spMk id="97" creationId="{9CCE37B5-5F35-771D-FEAB-FC40466D3C03}"/>
          </ac:spMkLst>
        </pc:spChg>
        <pc:spChg chg="del">
          <ac:chgData name="TAN Mei Yi [Harrisdale Senior High School]" userId="f9f029c9-d743-4d60-9f2c-e74bdec1ab07" providerId="ADAL" clId="{0E1E5BAB-8D1B-4279-98F4-9F6A2CCF1549}" dt="2022-08-19T02:10:37.902" v="1796" actId="478"/>
          <ac:spMkLst>
            <pc:docMk/>
            <pc:sldMk cId="587382995" sldId="587"/>
            <ac:spMk id="107" creationId="{9EFD4581-23AF-F450-B212-C708194F284C}"/>
          </ac:spMkLst>
        </pc:spChg>
        <pc:spChg chg="del">
          <ac:chgData name="TAN Mei Yi [Harrisdale Senior High School]" userId="f9f029c9-d743-4d60-9f2c-e74bdec1ab07" providerId="ADAL" clId="{0E1E5BAB-8D1B-4279-98F4-9F6A2CCF1549}" dt="2022-08-19T02:10:37.902" v="1796" actId="478"/>
          <ac:spMkLst>
            <pc:docMk/>
            <pc:sldMk cId="587382995" sldId="587"/>
            <ac:spMk id="109" creationId="{83AD4101-5251-A212-A364-CA1492EA1BE7}"/>
          </ac:spMkLst>
        </pc:spChg>
        <pc:spChg chg="del">
          <ac:chgData name="TAN Mei Yi [Harrisdale Senior High School]" userId="f9f029c9-d743-4d60-9f2c-e74bdec1ab07" providerId="ADAL" clId="{0E1E5BAB-8D1B-4279-98F4-9F6A2CCF1549}" dt="2022-08-19T02:10:37.902" v="1796" actId="478"/>
          <ac:spMkLst>
            <pc:docMk/>
            <pc:sldMk cId="587382995" sldId="587"/>
            <ac:spMk id="110" creationId="{EA6EC41B-26D5-9C95-9154-B024FF119E23}"/>
          </ac:spMkLst>
        </pc:spChg>
        <pc:spChg chg="del">
          <ac:chgData name="TAN Mei Yi [Harrisdale Senior High School]" userId="f9f029c9-d743-4d60-9f2c-e74bdec1ab07" providerId="ADAL" clId="{0E1E5BAB-8D1B-4279-98F4-9F6A2CCF1549}" dt="2022-08-19T02:10:37.902" v="1796" actId="478"/>
          <ac:spMkLst>
            <pc:docMk/>
            <pc:sldMk cId="587382995" sldId="587"/>
            <ac:spMk id="111" creationId="{9F39EBA8-FAFA-CA13-8E0A-92B69FF747C9}"/>
          </ac:spMkLst>
        </pc:spChg>
        <pc:spChg chg="del">
          <ac:chgData name="TAN Mei Yi [Harrisdale Senior High School]" userId="f9f029c9-d743-4d60-9f2c-e74bdec1ab07" providerId="ADAL" clId="{0E1E5BAB-8D1B-4279-98F4-9F6A2CCF1549}" dt="2022-08-19T02:10:37.902" v="1796" actId="478"/>
          <ac:spMkLst>
            <pc:docMk/>
            <pc:sldMk cId="587382995" sldId="587"/>
            <ac:spMk id="112" creationId="{FDED52A8-3766-0DC7-FFC4-A9530F4F38C5}"/>
          </ac:spMkLst>
        </pc:spChg>
        <pc:grpChg chg="mod">
          <ac:chgData name="TAN Mei Yi [Harrisdale Senior High School]" userId="f9f029c9-d743-4d60-9f2c-e74bdec1ab07" providerId="ADAL" clId="{0E1E5BAB-8D1B-4279-98F4-9F6A2CCF1549}" dt="2022-08-19T02:23:58.569" v="2038"/>
          <ac:grpSpMkLst>
            <pc:docMk/>
            <pc:sldMk cId="587382995" sldId="587"/>
            <ac:grpSpMk id="26" creationId="{3F4DD1A2-F80A-0AAB-EB3B-650ED5F0AD17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3:58.569" v="2038"/>
          <ac:grpSpMkLst>
            <pc:docMk/>
            <pc:sldMk cId="587382995" sldId="587"/>
            <ac:grpSpMk id="27" creationId="{AC1B2A65-1C39-8D1E-0336-E2457CC8B190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4:19.270" v="2059"/>
          <ac:grpSpMkLst>
            <pc:docMk/>
            <pc:sldMk cId="587382995" sldId="587"/>
            <ac:grpSpMk id="37" creationId="{3E768909-5E63-6F26-5272-B73DCB85009F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4:19.270" v="2059"/>
          <ac:grpSpMkLst>
            <pc:docMk/>
            <pc:sldMk cId="587382995" sldId="587"/>
            <ac:grpSpMk id="38" creationId="{FECB309C-4437-795E-D53A-F7C29DB36009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7:14.245" v="2083"/>
          <ac:grpSpMkLst>
            <pc:docMk/>
            <pc:sldMk cId="587382995" sldId="587"/>
            <ac:grpSpMk id="46" creationId="{E4B373C0-E0C2-78F6-F6BA-EF60EFB4F1EE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7:17.638" v="2087"/>
          <ac:grpSpMkLst>
            <pc:docMk/>
            <pc:sldMk cId="587382995" sldId="587"/>
            <ac:grpSpMk id="50" creationId="{D67FFDD1-3806-82F4-28A1-31A014462D70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7:19.502" v="2091"/>
          <ac:grpSpMkLst>
            <pc:docMk/>
            <pc:sldMk cId="587382995" sldId="587"/>
            <ac:grpSpMk id="54" creationId="{728A4F20-2F76-FD40-FE1B-37DE4BB28FD6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7:28.756" v="2096"/>
          <ac:grpSpMkLst>
            <pc:docMk/>
            <pc:sldMk cId="587382995" sldId="587"/>
            <ac:grpSpMk id="59" creationId="{710FEEA5-75BD-6B90-4DD2-8B9A9322DCB4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7:36.012" v="2102"/>
          <ac:grpSpMkLst>
            <pc:docMk/>
            <pc:sldMk cId="587382995" sldId="587"/>
            <ac:grpSpMk id="65" creationId="{2E8702C0-C6CF-8F73-8ED1-3EC77634F11F}"/>
          </ac:grpSpMkLst>
        </pc:grpChg>
        <pc:grpChg chg="mod">
          <ac:chgData name="TAN Mei Yi [Harrisdale Senior High School]" userId="f9f029c9-d743-4d60-9f2c-e74bdec1ab07" providerId="ADAL" clId="{0E1E5BAB-8D1B-4279-98F4-9F6A2CCF1549}" dt="2022-08-19T02:27:36.012" v="2102"/>
          <ac:grpSpMkLst>
            <pc:docMk/>
            <pc:sldMk cId="587382995" sldId="587"/>
            <ac:grpSpMk id="66" creationId="{DC622D8D-8EC9-F4D3-F4B4-CC751EF8A57F}"/>
          </ac:grpSpMkLst>
        </pc:grpChg>
        <pc:picChg chg="add del mod">
          <ac:chgData name="TAN Mei Yi [Harrisdale Senior High School]" userId="f9f029c9-d743-4d60-9f2c-e74bdec1ab07" providerId="ADAL" clId="{0E1E5BAB-8D1B-4279-98F4-9F6A2CCF1549}" dt="2022-08-19T02:27:59.665" v="2105" actId="478"/>
          <ac:picMkLst>
            <pc:docMk/>
            <pc:sldMk cId="587382995" sldId="587"/>
            <ac:picMk id="3" creationId="{5C34D6A1-DF37-B1B8-DAF4-54FDA1B0CD11}"/>
          </ac:picMkLst>
        </pc:picChg>
        <pc:picChg chg="add del mod">
          <ac:chgData name="TAN Mei Yi [Harrisdale Senior High School]" userId="f9f029c9-d743-4d60-9f2c-e74bdec1ab07" providerId="ADAL" clId="{0E1E5BAB-8D1B-4279-98F4-9F6A2CCF1549}" dt="2022-08-19T02:20:52.380" v="1999" actId="478"/>
          <ac:picMkLst>
            <pc:docMk/>
            <pc:sldMk cId="587382995" sldId="587"/>
            <ac:picMk id="10" creationId="{8AC5379C-9A90-84B2-15A5-537DC8477245}"/>
          </ac:picMkLst>
        </pc:picChg>
        <pc:picChg chg="add del mod">
          <ac:chgData name="TAN Mei Yi [Harrisdale Senior High School]" userId="f9f029c9-d743-4d60-9f2c-e74bdec1ab07" providerId="ADAL" clId="{0E1E5BAB-8D1B-4279-98F4-9F6A2CCF1549}" dt="2022-08-19T02:23:20.013" v="2021" actId="478"/>
          <ac:picMkLst>
            <pc:docMk/>
            <pc:sldMk cId="587382995" sldId="587"/>
            <ac:picMk id="12" creationId="{AD5C0FE5-F3E2-52DC-68BA-CEA3707E89F2}"/>
          </ac:picMkLst>
        </pc:picChg>
        <pc:picChg chg="add mod ord">
          <ac:chgData name="TAN Mei Yi [Harrisdale Senior High School]" userId="f9f029c9-d743-4d60-9f2c-e74bdec1ab07" providerId="ADAL" clId="{0E1E5BAB-8D1B-4279-98F4-9F6A2CCF1549}" dt="2022-08-19T02:23:30.421" v="2026" actId="167"/>
          <ac:picMkLst>
            <pc:docMk/>
            <pc:sldMk cId="587382995" sldId="587"/>
            <ac:picMk id="15" creationId="{7A84EE60-5EC3-714A-265C-A48212FDCA34}"/>
          </ac:picMkLst>
        </pc:pic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16" creationId="{A2A5F256-1BFC-F7D6-480E-6A3E0AF0E25E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17" creationId="{906B7E3A-7287-B710-A72E-F5591B5CCB7C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18" creationId="{F1DCFCC3-30D5-A41D-D32F-EB8830C5C3F9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19" creationId="{BD2F5F6D-C429-133B-B45C-78C0F21D63E1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20" creationId="{51CAE8AB-6826-428D-D576-4A7FF1766999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21" creationId="{843CF8A6-9B39-4DDF-29FE-9383047B98BD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22" creationId="{B331B5F5-9041-2D4F-FF7F-7F9086CCC4B1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3:58.569" v="2038"/>
          <ac:inkMkLst>
            <pc:docMk/>
            <pc:sldMk cId="587382995" sldId="587"/>
            <ac:inkMk id="23" creationId="{2CD4B0D4-C22E-2F00-12D1-3B8CB450E503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28" creationId="{F2D64DEF-E186-832D-0D18-3AA0551E3595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29" creationId="{0B041A37-D58B-0ADD-F167-7BAD5FCD641B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30" creationId="{986A89D5-171A-835B-1AD2-D8C0DE124D43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31" creationId="{E5B3D3EA-F69D-0AB0-4A22-207EF03C7911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32" creationId="{641F68F0-31E8-0DBE-8F05-4C92435779E9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33" creationId="{D5816326-1E78-2DCF-BEFA-42B2A95EDCE5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34" creationId="{B965F889-4BEE-4FB0-FF7E-B185632D2831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35" creationId="{F240A370-1E9B-CC12-45F2-3FFFCE8F7100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4:19.270" v="2059"/>
          <ac:inkMkLst>
            <pc:docMk/>
            <pc:sldMk cId="587382995" sldId="587"/>
            <ac:inkMk id="36" creationId="{6A3A2377-21C7-AA35-055D-0737BC379809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4.245" v="2083"/>
          <ac:inkMkLst>
            <pc:docMk/>
            <pc:sldMk cId="587382995" sldId="587"/>
            <ac:inkMk id="40" creationId="{1EF9AD06-39E3-4F8E-C644-1E88DFBA5EA5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4.245" v="2083"/>
          <ac:inkMkLst>
            <pc:docMk/>
            <pc:sldMk cId="587382995" sldId="587"/>
            <ac:inkMk id="41" creationId="{22924CCE-A26F-FECE-FCD1-4A270DE787E1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4.245" v="2083"/>
          <ac:inkMkLst>
            <pc:docMk/>
            <pc:sldMk cId="587382995" sldId="587"/>
            <ac:inkMk id="42" creationId="{EF0606AA-E2CB-27E5-6225-09D2E840FAAE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4.245" v="2083"/>
          <ac:inkMkLst>
            <pc:docMk/>
            <pc:sldMk cId="587382995" sldId="587"/>
            <ac:inkMk id="43" creationId="{A4F78505-85FA-B2B8-403A-C42900B979E2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4.245" v="2083"/>
          <ac:inkMkLst>
            <pc:docMk/>
            <pc:sldMk cId="587382995" sldId="587"/>
            <ac:inkMk id="44" creationId="{B0D6C067-36AF-064A-D1EC-708D105D0400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4.245" v="2083"/>
          <ac:inkMkLst>
            <pc:docMk/>
            <pc:sldMk cId="587382995" sldId="587"/>
            <ac:inkMk id="45" creationId="{98EAD1F9-8951-A26D-0155-5EDA8074E842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7.638" v="2087"/>
          <ac:inkMkLst>
            <pc:docMk/>
            <pc:sldMk cId="587382995" sldId="587"/>
            <ac:inkMk id="47" creationId="{E833FFEB-577D-140F-60CD-3DC4E2789F22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7.638" v="2087"/>
          <ac:inkMkLst>
            <pc:docMk/>
            <pc:sldMk cId="587382995" sldId="587"/>
            <ac:inkMk id="48" creationId="{DA126931-AF92-11CC-3CAD-D5332EB03FA9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7.638" v="2087"/>
          <ac:inkMkLst>
            <pc:docMk/>
            <pc:sldMk cId="587382995" sldId="587"/>
            <ac:inkMk id="49" creationId="{851159A4-AEC5-7AF8-2C45-5B154B5BFE6E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9.502" v="2091"/>
          <ac:inkMkLst>
            <pc:docMk/>
            <pc:sldMk cId="587382995" sldId="587"/>
            <ac:inkMk id="51" creationId="{306AEB3E-743D-7A67-DA39-39B7F2A73AFF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9.502" v="2091"/>
          <ac:inkMkLst>
            <pc:docMk/>
            <pc:sldMk cId="587382995" sldId="587"/>
            <ac:inkMk id="52" creationId="{81EB0733-9460-C65F-3307-60EBF7C06798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19.502" v="2091"/>
          <ac:inkMkLst>
            <pc:docMk/>
            <pc:sldMk cId="587382995" sldId="587"/>
            <ac:inkMk id="53" creationId="{1B809B5F-30D0-ECB4-A5D5-D51BDDC79276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28.756" v="2096"/>
          <ac:inkMkLst>
            <pc:docMk/>
            <pc:sldMk cId="587382995" sldId="587"/>
            <ac:inkMk id="55" creationId="{A03D879E-1A40-433A-BE37-BF484EA5652D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28.756" v="2096"/>
          <ac:inkMkLst>
            <pc:docMk/>
            <pc:sldMk cId="587382995" sldId="587"/>
            <ac:inkMk id="56" creationId="{D7A58A51-6849-11DA-123D-2E27F842AC04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28.756" v="2096"/>
          <ac:inkMkLst>
            <pc:docMk/>
            <pc:sldMk cId="587382995" sldId="587"/>
            <ac:inkMk id="57" creationId="{1D8F7437-DAA4-692D-9BF7-FABE8FBEFB83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28.756" v="2096"/>
          <ac:inkMkLst>
            <pc:docMk/>
            <pc:sldMk cId="587382995" sldId="587"/>
            <ac:inkMk id="58" creationId="{3B70EE2B-0D77-FAD4-7DA2-5E4B76CBBCDC}"/>
          </ac:inkMkLst>
        </pc:inkChg>
        <pc:inkChg chg="add">
          <ac:chgData name="TAN Mei Yi [Harrisdale Senior High School]" userId="f9f029c9-d743-4d60-9f2c-e74bdec1ab07" providerId="ADAL" clId="{0E1E5BAB-8D1B-4279-98F4-9F6A2CCF1549}" dt="2022-08-19T02:27:29.258" v="2097" actId="9405"/>
          <ac:inkMkLst>
            <pc:docMk/>
            <pc:sldMk cId="587382995" sldId="587"/>
            <ac:inkMk id="60" creationId="{61E807FB-5F26-1280-C6ED-FB315D770793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36.012" v="2102"/>
          <ac:inkMkLst>
            <pc:docMk/>
            <pc:sldMk cId="587382995" sldId="587"/>
            <ac:inkMk id="61" creationId="{672EC765-B4B5-DE71-9A17-5BB0E061E82B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36.012" v="2102"/>
          <ac:inkMkLst>
            <pc:docMk/>
            <pc:sldMk cId="587382995" sldId="587"/>
            <ac:inkMk id="62" creationId="{8DDE0F0D-9ECF-0DFE-4CAA-FA20E11CFCBE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36.012" v="2102"/>
          <ac:inkMkLst>
            <pc:docMk/>
            <pc:sldMk cId="587382995" sldId="587"/>
            <ac:inkMk id="63" creationId="{AC1BD25C-DAE1-2FCF-806E-D8B32C2BF975}"/>
          </ac:inkMkLst>
        </pc:inkChg>
        <pc:inkChg chg="add mod">
          <ac:chgData name="TAN Mei Yi [Harrisdale Senior High School]" userId="f9f029c9-d743-4d60-9f2c-e74bdec1ab07" providerId="ADAL" clId="{0E1E5BAB-8D1B-4279-98F4-9F6A2CCF1549}" dt="2022-08-19T02:27:36.012" v="2102"/>
          <ac:inkMkLst>
            <pc:docMk/>
            <pc:sldMk cId="587382995" sldId="587"/>
            <ac:inkMk id="64" creationId="{7F34656D-AAE7-1899-335B-C06A572EE22D}"/>
          </ac:inkMkLst>
        </pc:inkChg>
      </pc:sldChg>
      <pc:sldChg chg="addSp delSp modSp mod delAnim modAnim">
        <pc:chgData name="TAN Mei Yi [Harrisdale Senior High School]" userId="f9f029c9-d743-4d60-9f2c-e74bdec1ab07" providerId="ADAL" clId="{0E1E5BAB-8D1B-4279-98F4-9F6A2CCF1549}" dt="2022-08-18T23:49:58.652" v="522" actId="20577"/>
        <pc:sldMkLst>
          <pc:docMk/>
          <pc:sldMk cId="3312648357" sldId="632"/>
        </pc:sldMkLst>
        <pc:spChg chg="del">
          <ac:chgData name="TAN Mei Yi [Harrisdale Senior High School]" userId="f9f029c9-d743-4d60-9f2c-e74bdec1ab07" providerId="ADAL" clId="{0E1E5BAB-8D1B-4279-98F4-9F6A2CCF1549}" dt="2022-08-18T23:19:20.778" v="69" actId="478"/>
          <ac:spMkLst>
            <pc:docMk/>
            <pc:sldMk cId="3312648357" sldId="632"/>
            <ac:spMk id="7" creationId="{4EBE12CB-6141-3B9B-C94C-5414723FEC69}"/>
          </ac:spMkLst>
        </pc:spChg>
        <pc:spChg chg="del">
          <ac:chgData name="TAN Mei Yi [Harrisdale Senior High School]" userId="f9f029c9-d743-4d60-9f2c-e74bdec1ab07" providerId="ADAL" clId="{0E1E5BAB-8D1B-4279-98F4-9F6A2CCF1549}" dt="2022-08-18T23:27:49.657" v="280" actId="478"/>
          <ac:spMkLst>
            <pc:docMk/>
            <pc:sldMk cId="3312648357" sldId="632"/>
            <ac:spMk id="8" creationId="{BD07C954-EAB2-5C97-1D04-8742B5718782}"/>
          </ac:spMkLst>
        </pc:spChg>
        <pc:spChg chg="mod">
          <ac:chgData name="TAN Mei Yi [Harrisdale Senior High School]" userId="f9f029c9-d743-4d60-9f2c-e74bdec1ab07" providerId="ADAL" clId="{0E1E5BAB-8D1B-4279-98F4-9F6A2CCF1549}" dt="2022-08-18T23:49:58.652" v="522" actId="20577"/>
          <ac:spMkLst>
            <pc:docMk/>
            <pc:sldMk cId="3312648357" sldId="632"/>
            <ac:spMk id="10" creationId="{2B59DFFB-C0E6-1141-433E-F6BA7977E63B}"/>
          </ac:spMkLst>
        </pc:spChg>
        <pc:spChg chg="del mod">
          <ac:chgData name="TAN Mei Yi [Harrisdale Senior High School]" userId="f9f029c9-d743-4d60-9f2c-e74bdec1ab07" providerId="ADAL" clId="{0E1E5BAB-8D1B-4279-98F4-9F6A2CCF1549}" dt="2022-08-18T23:19:20.778" v="69" actId="478"/>
          <ac:spMkLst>
            <pc:docMk/>
            <pc:sldMk cId="3312648357" sldId="632"/>
            <ac:spMk id="11" creationId="{BBE08246-DEC3-56A1-838A-1AA32C696BE1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1:20.842" v="92" actId="164"/>
          <ac:spMkLst>
            <pc:docMk/>
            <pc:sldMk cId="3312648357" sldId="632"/>
            <ac:spMk id="13" creationId="{6A011E07-D63D-668F-1DE6-A39725A54127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1:20.842" v="92" actId="164"/>
          <ac:spMkLst>
            <pc:docMk/>
            <pc:sldMk cId="3312648357" sldId="632"/>
            <ac:spMk id="14" creationId="{AAA9BC1F-1869-0C6E-F5A5-4BFDD2DAA641}"/>
          </ac:spMkLst>
        </pc:spChg>
        <pc:spChg chg="mod topLvl">
          <ac:chgData name="TAN Mei Yi [Harrisdale Senior High School]" userId="f9f029c9-d743-4d60-9f2c-e74bdec1ab07" providerId="ADAL" clId="{0E1E5BAB-8D1B-4279-98F4-9F6A2CCF1549}" dt="2022-08-18T23:24:50.828" v="141" actId="1076"/>
          <ac:spMkLst>
            <pc:docMk/>
            <pc:sldMk cId="3312648357" sldId="632"/>
            <ac:spMk id="17" creationId="{FAA3EADE-63A2-13C3-3B30-D34B59F4B44A}"/>
          </ac:spMkLst>
        </pc:spChg>
        <pc:spChg chg="del mod topLvl">
          <ac:chgData name="TAN Mei Yi [Harrisdale Senior High School]" userId="f9f029c9-d743-4d60-9f2c-e74bdec1ab07" providerId="ADAL" clId="{0E1E5BAB-8D1B-4279-98F4-9F6A2CCF1549}" dt="2022-08-18T23:22:13.070" v="99" actId="21"/>
          <ac:spMkLst>
            <pc:docMk/>
            <pc:sldMk cId="3312648357" sldId="632"/>
            <ac:spMk id="18" creationId="{2F643FAB-A2E0-B0EF-C05C-341DA88AB7C4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4:50.828" v="141" actId="1076"/>
          <ac:spMkLst>
            <pc:docMk/>
            <pc:sldMk cId="3312648357" sldId="632"/>
            <ac:spMk id="19" creationId="{8370957F-1969-58F7-A878-69DA97B09013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5:13.141" v="145" actId="1076"/>
          <ac:spMkLst>
            <pc:docMk/>
            <pc:sldMk cId="3312648357" sldId="632"/>
            <ac:spMk id="20" creationId="{5AD7D9A0-C921-DF7A-28F4-4D319E7EB341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5:34.850" v="227" actId="1076"/>
          <ac:spMkLst>
            <pc:docMk/>
            <pc:sldMk cId="3312648357" sldId="632"/>
            <ac:spMk id="23" creationId="{6C6E6F85-2F96-47CF-72D0-0E9742429A2C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6:10.116" v="251" actId="1076"/>
          <ac:spMkLst>
            <pc:docMk/>
            <pc:sldMk cId="3312648357" sldId="632"/>
            <ac:spMk id="24" creationId="{0D6F4F44-6977-2EA5-C3E7-C0A3C0EC6EEC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6:29.524" v="260" actId="1076"/>
          <ac:spMkLst>
            <pc:docMk/>
            <pc:sldMk cId="3312648357" sldId="632"/>
            <ac:spMk id="25" creationId="{0300554F-09BF-53ED-4C68-50DEE7350AB9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7:18.646" v="267" actId="20577"/>
          <ac:spMkLst>
            <pc:docMk/>
            <pc:sldMk cId="3312648357" sldId="632"/>
            <ac:spMk id="26" creationId="{FA3C25F4-BA68-C829-ABB0-59C5ABF8B6A8}"/>
          </ac:spMkLst>
        </pc:spChg>
        <pc:spChg chg="add del mod">
          <ac:chgData name="TAN Mei Yi [Harrisdale Senior High School]" userId="f9f029c9-d743-4d60-9f2c-e74bdec1ab07" providerId="ADAL" clId="{0E1E5BAB-8D1B-4279-98F4-9F6A2CCF1549}" dt="2022-08-18T23:27:24.465" v="270" actId="478"/>
          <ac:spMkLst>
            <pc:docMk/>
            <pc:sldMk cId="3312648357" sldId="632"/>
            <ac:spMk id="27" creationId="{C6CB300F-40EF-60AD-AD35-1D998D385AFB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7:32.956" v="274" actId="20577"/>
          <ac:spMkLst>
            <pc:docMk/>
            <pc:sldMk cId="3312648357" sldId="632"/>
            <ac:spMk id="28" creationId="{8AD3CE0D-B9E2-87BF-6E61-9E133B35C059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7:30.229" v="272" actId="1076"/>
          <ac:spMkLst>
            <pc:docMk/>
            <pc:sldMk cId="3312648357" sldId="632"/>
            <ac:spMk id="29" creationId="{837C83C4-38B6-5AF1-22EF-C4B7AE891AFF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27:39.759" v="278" actId="20577"/>
          <ac:spMkLst>
            <pc:docMk/>
            <pc:sldMk cId="3312648357" sldId="632"/>
            <ac:spMk id="30" creationId="{E5D29D40-F88D-E076-7A24-B6887300E99E}"/>
          </ac:spMkLst>
        </pc:spChg>
        <pc:grpChg chg="add mod">
          <ac:chgData name="TAN Mei Yi [Harrisdale Senior High School]" userId="f9f029c9-d743-4d60-9f2c-e74bdec1ab07" providerId="ADAL" clId="{0E1E5BAB-8D1B-4279-98F4-9F6A2CCF1549}" dt="2022-08-18T23:24:50.828" v="141" actId="1076"/>
          <ac:grpSpMkLst>
            <pc:docMk/>
            <pc:sldMk cId="3312648357" sldId="632"/>
            <ac:grpSpMk id="15" creationId="{CFDF26EB-BC72-4681-4ED7-1521667D2D40}"/>
          </ac:grpSpMkLst>
        </pc:grpChg>
        <pc:grpChg chg="add del mod">
          <ac:chgData name="TAN Mei Yi [Harrisdale Senior High School]" userId="f9f029c9-d743-4d60-9f2c-e74bdec1ab07" providerId="ADAL" clId="{0E1E5BAB-8D1B-4279-98F4-9F6A2CCF1549}" dt="2022-08-18T23:22:13.070" v="99" actId="21"/>
          <ac:grpSpMkLst>
            <pc:docMk/>
            <pc:sldMk cId="3312648357" sldId="632"/>
            <ac:grpSpMk id="16" creationId="{02F6B1C7-8D15-28EF-F6BE-8C0F80B9C452}"/>
          </ac:grpSpMkLst>
        </pc:grpChg>
        <pc:picChg chg="add del mod">
          <ac:chgData name="TAN Mei Yi [Harrisdale Senior High School]" userId="f9f029c9-d743-4d60-9f2c-e74bdec1ab07" providerId="ADAL" clId="{0E1E5BAB-8D1B-4279-98F4-9F6A2CCF1549}" dt="2022-08-18T23:27:41.690" v="279" actId="478"/>
          <ac:picMkLst>
            <pc:docMk/>
            <pc:sldMk cId="3312648357" sldId="632"/>
            <ac:picMk id="3" creationId="{BD01F4A6-9CD8-443B-A5FA-FD226F380460}"/>
          </ac:picMkLst>
        </pc:picChg>
        <pc:picChg chg="add del">
          <ac:chgData name="TAN Mei Yi [Harrisdale Senior High School]" userId="f9f029c9-d743-4d60-9f2c-e74bdec1ab07" providerId="ADAL" clId="{0E1E5BAB-8D1B-4279-98F4-9F6A2CCF1549}" dt="2022-08-18T23:19:44.163" v="72" actId="22"/>
          <ac:picMkLst>
            <pc:docMk/>
            <pc:sldMk cId="3312648357" sldId="632"/>
            <ac:picMk id="6" creationId="{DD7F31B0-2482-5327-CC56-906E2D34F335}"/>
          </ac:picMkLst>
        </pc:picChg>
        <pc:picChg chg="add del mod">
          <ac:chgData name="TAN Mei Yi [Harrisdale Senior High School]" userId="f9f029c9-d743-4d60-9f2c-e74bdec1ab07" providerId="ADAL" clId="{0E1E5BAB-8D1B-4279-98F4-9F6A2CCF1549}" dt="2022-08-18T23:24:24.287" v="133" actId="478"/>
          <ac:picMkLst>
            <pc:docMk/>
            <pc:sldMk cId="3312648357" sldId="632"/>
            <ac:picMk id="12" creationId="{61F566AF-F10E-FE61-F68F-F1925AA95C8C}"/>
          </ac:picMkLst>
        </pc:picChg>
        <pc:picChg chg="add mod ord">
          <ac:chgData name="TAN Mei Yi [Harrisdale Senior High School]" userId="f9f029c9-d743-4d60-9f2c-e74bdec1ab07" providerId="ADAL" clId="{0E1E5BAB-8D1B-4279-98F4-9F6A2CCF1549}" dt="2022-08-18T23:25:08.186" v="143" actId="1076"/>
          <ac:picMkLst>
            <pc:docMk/>
            <pc:sldMk cId="3312648357" sldId="632"/>
            <ac:picMk id="22" creationId="{C2DA0081-26CD-AE14-FE97-27DB8A673429}"/>
          </ac:picMkLst>
        </pc:picChg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3126732335" sldId="646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3300910783" sldId="654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1978500669" sldId="655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345913680" sldId="656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2145775775" sldId="657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2848965803" sldId="658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830700082" sldId="659"/>
        </pc:sldMkLst>
      </pc:sldChg>
      <pc:sldChg chg="del">
        <pc:chgData name="TAN Mei Yi [Harrisdale Senior High School]" userId="f9f029c9-d743-4d60-9f2c-e74bdec1ab07" providerId="ADAL" clId="{0E1E5BAB-8D1B-4279-98F4-9F6A2CCF1549}" dt="2022-08-18T23:18:42.862" v="13" actId="47"/>
        <pc:sldMkLst>
          <pc:docMk/>
          <pc:sldMk cId="2414479034" sldId="660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1104652545" sldId="661"/>
        </pc:sldMkLst>
      </pc:sldChg>
      <pc:sldChg chg="del">
        <pc:chgData name="TAN Mei Yi [Harrisdale Senior High School]" userId="f9f029c9-d743-4d60-9f2c-e74bdec1ab07" providerId="ADAL" clId="{0E1E5BAB-8D1B-4279-98F4-9F6A2CCF1549}" dt="2022-08-19T02:37:29.354" v="2583" actId="47"/>
        <pc:sldMkLst>
          <pc:docMk/>
          <pc:sldMk cId="2715643996" sldId="662"/>
        </pc:sldMkLst>
      </pc:sldChg>
      <pc:sldChg chg="addSp delSp modSp add mod addAnim delAnim modAnim">
        <pc:chgData name="TAN Mei Yi [Harrisdale Senior High School]" userId="f9f029c9-d743-4d60-9f2c-e74bdec1ab07" providerId="ADAL" clId="{0E1E5BAB-8D1B-4279-98F4-9F6A2CCF1549}" dt="2022-08-18T23:50:04.453" v="523"/>
        <pc:sldMkLst>
          <pc:docMk/>
          <pc:sldMk cId="1062856563" sldId="663"/>
        </pc:sldMkLst>
        <pc:spChg chg="add mod">
          <ac:chgData name="TAN Mei Yi [Harrisdale Senior High School]" userId="f9f029c9-d743-4d60-9f2c-e74bdec1ab07" providerId="ADAL" clId="{0E1E5BAB-8D1B-4279-98F4-9F6A2CCF1549}" dt="2022-08-18T23:41:37.806" v="336" actId="164"/>
          <ac:spMkLst>
            <pc:docMk/>
            <pc:sldMk cId="1062856563" sldId="663"/>
            <ac:spMk id="9" creationId="{6CCF24B2-D696-57DA-47E5-324D78684A55}"/>
          </ac:spMkLst>
        </pc:spChg>
        <pc:spChg chg="mod">
          <ac:chgData name="TAN Mei Yi [Harrisdale Senior High School]" userId="f9f029c9-d743-4d60-9f2c-e74bdec1ab07" providerId="ADAL" clId="{0E1E5BAB-8D1B-4279-98F4-9F6A2CCF1549}" dt="2022-08-18T23:50:04.453" v="523"/>
          <ac:spMkLst>
            <pc:docMk/>
            <pc:sldMk cId="1062856563" sldId="663"/>
            <ac:spMk id="10" creationId="{2B59DFFB-C0E6-1141-433E-F6BA7977E63B}"/>
          </ac:spMkLst>
        </pc:spChg>
        <pc:spChg chg="mod">
          <ac:chgData name="TAN Mei Yi [Harrisdale Senior High School]" userId="f9f029c9-d743-4d60-9f2c-e74bdec1ab07" providerId="ADAL" clId="{0E1E5BAB-8D1B-4279-98F4-9F6A2CCF1549}" dt="2022-08-18T23:40:47.788" v="324" actId="1076"/>
          <ac:spMkLst>
            <pc:docMk/>
            <pc:sldMk cId="1062856563" sldId="663"/>
            <ac:spMk id="17" creationId="{FAA3EADE-63A2-13C3-3B30-D34B59F4B44A}"/>
          </ac:spMkLst>
        </pc:spChg>
        <pc:spChg chg="mod">
          <ac:chgData name="TAN Mei Yi [Harrisdale Senior High School]" userId="f9f029c9-d743-4d60-9f2c-e74bdec1ab07" providerId="ADAL" clId="{0E1E5BAB-8D1B-4279-98F4-9F6A2CCF1549}" dt="2022-08-18T23:42:11.972" v="342"/>
          <ac:spMkLst>
            <pc:docMk/>
            <pc:sldMk cId="1062856563" sldId="663"/>
            <ac:spMk id="18" creationId="{53B4B439-E206-7327-5CEE-F1DB4290EDDB}"/>
          </ac:spMkLst>
        </pc:spChg>
        <pc:spChg chg="del">
          <ac:chgData name="TAN Mei Yi [Harrisdale Senior High School]" userId="f9f029c9-d743-4d60-9f2c-e74bdec1ab07" providerId="ADAL" clId="{0E1E5BAB-8D1B-4279-98F4-9F6A2CCF1549}" dt="2022-08-18T23:38:28.519" v="302" actId="478"/>
          <ac:spMkLst>
            <pc:docMk/>
            <pc:sldMk cId="1062856563" sldId="663"/>
            <ac:spMk id="19" creationId="{8370957F-1969-58F7-A878-69DA97B09013}"/>
          </ac:spMkLst>
        </pc:spChg>
        <pc:spChg chg="mod">
          <ac:chgData name="TAN Mei Yi [Harrisdale Senior High School]" userId="f9f029c9-d743-4d60-9f2c-e74bdec1ab07" providerId="ADAL" clId="{0E1E5BAB-8D1B-4279-98F4-9F6A2CCF1549}" dt="2022-08-18T23:43:42.205" v="367" actId="20577"/>
          <ac:spMkLst>
            <pc:docMk/>
            <pc:sldMk cId="1062856563" sldId="663"/>
            <ac:spMk id="20" creationId="{5AD7D9A0-C921-DF7A-28F4-4D319E7EB341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43:03.966" v="352" actId="1076"/>
          <ac:spMkLst>
            <pc:docMk/>
            <pc:sldMk cId="1062856563" sldId="663"/>
            <ac:spMk id="21" creationId="{0253ADDC-45FA-4288-339D-8F8C29ED2964}"/>
          </ac:spMkLst>
        </pc:spChg>
        <pc:spChg chg="mod">
          <ac:chgData name="TAN Mei Yi [Harrisdale Senior High School]" userId="f9f029c9-d743-4d60-9f2c-e74bdec1ab07" providerId="ADAL" clId="{0E1E5BAB-8D1B-4279-98F4-9F6A2CCF1549}" dt="2022-08-18T23:43:53.743" v="381" actId="20577"/>
          <ac:spMkLst>
            <pc:docMk/>
            <pc:sldMk cId="1062856563" sldId="663"/>
            <ac:spMk id="24" creationId="{0D6F4F44-6977-2EA5-C3E7-C0A3C0EC6EEC}"/>
          </ac:spMkLst>
        </pc:spChg>
        <pc:spChg chg="del">
          <ac:chgData name="TAN Mei Yi [Harrisdale Senior High School]" userId="f9f029c9-d743-4d60-9f2c-e74bdec1ab07" providerId="ADAL" clId="{0E1E5BAB-8D1B-4279-98F4-9F6A2CCF1549}" dt="2022-08-18T23:38:45.609" v="304" actId="478"/>
          <ac:spMkLst>
            <pc:docMk/>
            <pc:sldMk cId="1062856563" sldId="663"/>
            <ac:spMk id="25" creationId="{0300554F-09BF-53ED-4C68-50DEE7350AB9}"/>
          </ac:spMkLst>
        </pc:spChg>
        <pc:spChg chg="add del mod">
          <ac:chgData name="TAN Mei Yi [Harrisdale Senior High School]" userId="f9f029c9-d743-4d60-9f2c-e74bdec1ab07" providerId="ADAL" clId="{0E1E5BAB-8D1B-4279-98F4-9F6A2CCF1549}" dt="2022-08-18T23:43:57.867" v="382" actId="478"/>
          <ac:spMkLst>
            <pc:docMk/>
            <pc:sldMk cId="1062856563" sldId="663"/>
            <ac:spMk id="26" creationId="{FA3C25F4-BA68-C829-ABB0-59C5ABF8B6A8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44:01.465" v="383" actId="1076"/>
          <ac:spMkLst>
            <pc:docMk/>
            <pc:sldMk cId="1062856563" sldId="663"/>
            <ac:spMk id="27" creationId="{995A24CF-7457-3EE6-E159-9D878410CC48}"/>
          </ac:spMkLst>
        </pc:spChg>
        <pc:spChg chg="del">
          <ac:chgData name="TAN Mei Yi [Harrisdale Senior High School]" userId="f9f029c9-d743-4d60-9f2c-e74bdec1ab07" providerId="ADAL" clId="{0E1E5BAB-8D1B-4279-98F4-9F6A2CCF1549}" dt="2022-08-18T23:38:45.609" v="304" actId="478"/>
          <ac:spMkLst>
            <pc:docMk/>
            <pc:sldMk cId="1062856563" sldId="663"/>
            <ac:spMk id="28" creationId="{8AD3CE0D-B9E2-87BF-6E61-9E133B35C059}"/>
          </ac:spMkLst>
        </pc:spChg>
        <pc:spChg chg="del">
          <ac:chgData name="TAN Mei Yi [Harrisdale Senior High School]" userId="f9f029c9-d743-4d60-9f2c-e74bdec1ab07" providerId="ADAL" clId="{0E1E5BAB-8D1B-4279-98F4-9F6A2CCF1549}" dt="2022-08-18T23:38:45.609" v="304" actId="478"/>
          <ac:spMkLst>
            <pc:docMk/>
            <pc:sldMk cId="1062856563" sldId="663"/>
            <ac:spMk id="29" creationId="{837C83C4-38B6-5AF1-22EF-C4B7AE891AFF}"/>
          </ac:spMkLst>
        </pc:spChg>
        <pc:spChg chg="del">
          <ac:chgData name="TAN Mei Yi [Harrisdale Senior High School]" userId="f9f029c9-d743-4d60-9f2c-e74bdec1ab07" providerId="ADAL" clId="{0E1E5BAB-8D1B-4279-98F4-9F6A2CCF1549}" dt="2022-08-18T23:38:45.609" v="304" actId="478"/>
          <ac:spMkLst>
            <pc:docMk/>
            <pc:sldMk cId="1062856563" sldId="663"/>
            <ac:spMk id="30" creationId="{E5D29D40-F88D-E076-7A24-B6887300E99E}"/>
          </ac:spMkLst>
        </pc:spChg>
        <pc:grpChg chg="add mod">
          <ac:chgData name="TAN Mei Yi [Harrisdale Senior High School]" userId="f9f029c9-d743-4d60-9f2c-e74bdec1ab07" providerId="ADAL" clId="{0E1E5BAB-8D1B-4279-98F4-9F6A2CCF1549}" dt="2022-08-18T23:41:37.806" v="336" actId="164"/>
          <ac:grpSpMkLst>
            <pc:docMk/>
            <pc:sldMk cId="1062856563" sldId="663"/>
            <ac:grpSpMk id="11" creationId="{FEF0043F-48D7-084F-A0A5-AACB58E770AF}"/>
          </ac:grpSpMkLst>
        </pc:grpChg>
        <pc:grpChg chg="add mod">
          <ac:chgData name="TAN Mei Yi [Harrisdale Senior High School]" userId="f9f029c9-d743-4d60-9f2c-e74bdec1ab07" providerId="ADAL" clId="{0E1E5BAB-8D1B-4279-98F4-9F6A2CCF1549}" dt="2022-08-18T23:42:29.912" v="346" actId="1076"/>
          <ac:grpSpMkLst>
            <pc:docMk/>
            <pc:sldMk cId="1062856563" sldId="663"/>
            <ac:grpSpMk id="12" creationId="{D763BF91-D05B-C784-D617-53DC2475920F}"/>
          </ac:grpSpMkLst>
        </pc:grpChg>
        <pc:grpChg chg="mod">
          <ac:chgData name="TAN Mei Yi [Harrisdale Senior High School]" userId="f9f029c9-d743-4d60-9f2c-e74bdec1ab07" providerId="ADAL" clId="{0E1E5BAB-8D1B-4279-98F4-9F6A2CCF1549}" dt="2022-08-18T23:40:47.788" v="324" actId="1076"/>
          <ac:grpSpMkLst>
            <pc:docMk/>
            <pc:sldMk cId="1062856563" sldId="663"/>
            <ac:grpSpMk id="15" creationId="{CFDF26EB-BC72-4681-4ED7-1521667D2D40}"/>
          </ac:grpSpMkLst>
        </pc:grpChg>
        <pc:picChg chg="add del mod modCrop">
          <ac:chgData name="TAN Mei Yi [Harrisdale Senior High School]" userId="f9f029c9-d743-4d60-9f2c-e74bdec1ab07" providerId="ADAL" clId="{0E1E5BAB-8D1B-4279-98F4-9F6A2CCF1549}" dt="2022-08-18T23:44:53.629" v="390" actId="478"/>
          <ac:picMkLst>
            <pc:docMk/>
            <pc:sldMk cId="1062856563" sldId="663"/>
            <ac:picMk id="3" creationId="{5157AEF8-5864-B417-BE76-B226D14B08BA}"/>
          </ac:picMkLst>
        </pc:picChg>
        <pc:picChg chg="add mod ord">
          <ac:chgData name="TAN Mei Yi [Harrisdale Senior High School]" userId="f9f029c9-d743-4d60-9f2c-e74bdec1ab07" providerId="ADAL" clId="{0E1E5BAB-8D1B-4279-98F4-9F6A2CCF1549}" dt="2022-08-18T23:40:31.318" v="319" actId="1076"/>
          <ac:picMkLst>
            <pc:docMk/>
            <pc:sldMk cId="1062856563" sldId="663"/>
            <ac:picMk id="6" creationId="{99796A7E-7EF2-4087-DC1E-959ADB79BFFF}"/>
          </ac:picMkLst>
        </pc:picChg>
        <pc:picChg chg="del">
          <ac:chgData name="TAN Mei Yi [Harrisdale Senior High School]" userId="f9f029c9-d743-4d60-9f2c-e74bdec1ab07" providerId="ADAL" clId="{0E1E5BAB-8D1B-4279-98F4-9F6A2CCF1549}" dt="2022-08-18T23:38:47.231" v="305" actId="478"/>
          <ac:picMkLst>
            <pc:docMk/>
            <pc:sldMk cId="1062856563" sldId="663"/>
            <ac:picMk id="22" creationId="{C2DA0081-26CD-AE14-FE97-27DB8A673429}"/>
          </ac:picMkLst>
        </pc:picChg>
        <pc:cxnChg chg="add mod">
          <ac:chgData name="TAN Mei Yi [Harrisdale Senior High School]" userId="f9f029c9-d743-4d60-9f2c-e74bdec1ab07" providerId="ADAL" clId="{0E1E5BAB-8D1B-4279-98F4-9F6A2CCF1549}" dt="2022-08-18T23:41:37.806" v="336" actId="164"/>
          <ac:cxnSpMkLst>
            <pc:docMk/>
            <pc:sldMk cId="1062856563" sldId="663"/>
            <ac:cxnSpMk id="8" creationId="{A7AC62EB-2841-DCE0-C0A2-A8C871C036D6}"/>
          </ac:cxnSpMkLst>
        </pc:cxnChg>
        <pc:cxnChg chg="mod">
          <ac:chgData name="TAN Mei Yi [Harrisdale Senior High School]" userId="f9f029c9-d743-4d60-9f2c-e74bdec1ab07" providerId="ADAL" clId="{0E1E5BAB-8D1B-4279-98F4-9F6A2CCF1549}" dt="2022-08-18T23:42:11.972" v="342"/>
          <ac:cxnSpMkLst>
            <pc:docMk/>
            <pc:sldMk cId="1062856563" sldId="663"/>
            <ac:cxnSpMk id="16" creationId="{A8134DE0-3438-35AD-2911-543418DCE8EB}"/>
          </ac:cxnSpMkLst>
        </pc:cxnChg>
      </pc:sldChg>
      <pc:sldChg chg="addSp delSp modSp add mod delAnim modAnim">
        <pc:chgData name="TAN Mei Yi [Harrisdale Senior High School]" userId="f9f029c9-d743-4d60-9f2c-e74bdec1ab07" providerId="ADAL" clId="{0E1E5BAB-8D1B-4279-98F4-9F6A2CCF1549}" dt="2022-08-18T23:50:08.547" v="524"/>
        <pc:sldMkLst>
          <pc:docMk/>
          <pc:sldMk cId="3133783481" sldId="664"/>
        </pc:sldMkLst>
        <pc:spChg chg="mod">
          <ac:chgData name="TAN Mei Yi [Harrisdale Senior High School]" userId="f9f029c9-d743-4d60-9f2c-e74bdec1ab07" providerId="ADAL" clId="{0E1E5BAB-8D1B-4279-98F4-9F6A2CCF1549}" dt="2022-08-18T23:50:08.547" v="524"/>
          <ac:spMkLst>
            <pc:docMk/>
            <pc:sldMk cId="3133783481" sldId="664"/>
            <ac:spMk id="10" creationId="{2B59DFFB-C0E6-1141-433E-F6BA7977E63B}"/>
          </ac:spMkLst>
        </pc:spChg>
        <pc:spChg chg="mod">
          <ac:chgData name="TAN Mei Yi [Harrisdale Senior High School]" userId="f9f029c9-d743-4d60-9f2c-e74bdec1ab07" providerId="ADAL" clId="{0E1E5BAB-8D1B-4279-98F4-9F6A2CCF1549}" dt="2022-08-18T23:47:38.392" v="425" actId="20577"/>
          <ac:spMkLst>
            <pc:docMk/>
            <pc:sldMk cId="3133783481" sldId="664"/>
            <ac:spMk id="20" creationId="{5AD7D9A0-C921-DF7A-28F4-4D319E7EB341}"/>
          </ac:spMkLst>
        </pc:spChg>
        <pc:spChg chg="mod">
          <ac:chgData name="TAN Mei Yi [Harrisdale Senior High School]" userId="f9f029c9-d743-4d60-9f2c-e74bdec1ab07" providerId="ADAL" clId="{0E1E5BAB-8D1B-4279-98F4-9F6A2CCF1549}" dt="2022-08-18T23:48:07.951" v="433" actId="20577"/>
          <ac:spMkLst>
            <pc:docMk/>
            <pc:sldMk cId="3133783481" sldId="664"/>
            <ac:spMk id="24" creationId="{0D6F4F44-6977-2EA5-C3E7-C0A3C0EC6EEC}"/>
          </ac:spMkLst>
        </pc:spChg>
        <pc:spChg chg="mod">
          <ac:chgData name="TAN Mei Yi [Harrisdale Senior High School]" userId="f9f029c9-d743-4d60-9f2c-e74bdec1ab07" providerId="ADAL" clId="{0E1E5BAB-8D1B-4279-98F4-9F6A2CCF1549}" dt="2022-08-18T23:47:29.630" v="423" actId="20577"/>
          <ac:spMkLst>
            <pc:docMk/>
            <pc:sldMk cId="3133783481" sldId="664"/>
            <ac:spMk id="27" creationId="{995A24CF-7457-3EE6-E159-9D878410CC48}"/>
          </ac:spMkLst>
        </pc:spChg>
        <pc:grpChg chg="mod">
          <ac:chgData name="TAN Mei Yi [Harrisdale Senior High School]" userId="f9f029c9-d743-4d60-9f2c-e74bdec1ab07" providerId="ADAL" clId="{0E1E5BAB-8D1B-4279-98F4-9F6A2CCF1549}" dt="2022-08-18T23:46:31.827" v="409" actId="14100"/>
          <ac:grpSpMkLst>
            <pc:docMk/>
            <pc:sldMk cId="3133783481" sldId="664"/>
            <ac:grpSpMk id="11" creationId="{FEF0043F-48D7-084F-A0A5-AACB58E770AF}"/>
          </ac:grpSpMkLst>
        </pc:grpChg>
        <pc:grpChg chg="mod">
          <ac:chgData name="TAN Mei Yi [Harrisdale Senior High School]" userId="f9f029c9-d743-4d60-9f2c-e74bdec1ab07" providerId="ADAL" clId="{0E1E5BAB-8D1B-4279-98F4-9F6A2CCF1549}" dt="2022-08-18T23:47:09.789" v="417" actId="1076"/>
          <ac:grpSpMkLst>
            <pc:docMk/>
            <pc:sldMk cId="3133783481" sldId="664"/>
            <ac:grpSpMk id="12" creationId="{D763BF91-D05B-C784-D617-53DC2475920F}"/>
          </ac:grpSpMkLst>
        </pc:grpChg>
        <pc:picChg chg="del mod">
          <ac:chgData name="TAN Mei Yi [Harrisdale Senior High School]" userId="f9f029c9-d743-4d60-9f2c-e74bdec1ab07" providerId="ADAL" clId="{0E1E5BAB-8D1B-4279-98F4-9F6A2CCF1549}" dt="2022-08-18T23:47:48.332" v="431" actId="478"/>
          <ac:picMkLst>
            <pc:docMk/>
            <pc:sldMk cId="3133783481" sldId="664"/>
            <ac:picMk id="3" creationId="{5157AEF8-5864-B417-BE76-B226D14B08BA}"/>
          </ac:picMkLst>
        </pc:picChg>
        <pc:picChg chg="add mod ord">
          <ac:chgData name="TAN Mei Yi [Harrisdale Senior High School]" userId="f9f029c9-d743-4d60-9f2c-e74bdec1ab07" providerId="ADAL" clId="{0E1E5BAB-8D1B-4279-98F4-9F6A2CCF1549}" dt="2022-08-18T23:47:19.523" v="420" actId="1076"/>
          <ac:picMkLst>
            <pc:docMk/>
            <pc:sldMk cId="3133783481" sldId="664"/>
            <ac:picMk id="4" creationId="{0E3DC021-8B7E-C912-EE01-9A0BAB376658}"/>
          </ac:picMkLst>
        </pc:picChg>
        <pc:picChg chg="del">
          <ac:chgData name="TAN Mei Yi [Harrisdale Senior High School]" userId="f9f029c9-d743-4d60-9f2c-e74bdec1ab07" providerId="ADAL" clId="{0E1E5BAB-8D1B-4279-98F4-9F6A2CCF1549}" dt="2022-08-18T23:45:54.177" v="395" actId="478"/>
          <ac:picMkLst>
            <pc:docMk/>
            <pc:sldMk cId="3133783481" sldId="664"/>
            <ac:picMk id="6" creationId="{99796A7E-7EF2-4087-DC1E-959ADB79BFFF}"/>
          </ac:picMkLst>
        </pc:picChg>
        <pc:picChg chg="add mod">
          <ac:chgData name="TAN Mei Yi [Harrisdale Senior High School]" userId="f9f029c9-d743-4d60-9f2c-e74bdec1ab07" providerId="ADAL" clId="{0E1E5BAB-8D1B-4279-98F4-9F6A2CCF1549}" dt="2022-08-18T23:48:39.132" v="437" actId="1076"/>
          <ac:picMkLst>
            <pc:docMk/>
            <pc:sldMk cId="3133783481" sldId="664"/>
            <ac:picMk id="19" creationId="{076115D6-3E1E-033A-0AE0-57F8B0257930}"/>
          </ac:picMkLst>
        </pc:picChg>
      </pc:sldChg>
      <pc:sldChg chg="addSp delSp modSp add mod addAnim delAnim modAnim">
        <pc:chgData name="TAN Mei Yi [Harrisdale Senior High School]" userId="f9f029c9-d743-4d60-9f2c-e74bdec1ab07" providerId="ADAL" clId="{0E1E5BAB-8D1B-4279-98F4-9F6A2CCF1549}" dt="2022-08-19T01:35:10.299" v="924" actId="1076"/>
        <pc:sldMkLst>
          <pc:docMk/>
          <pc:sldMk cId="2445432049" sldId="665"/>
        </pc:sldMkLst>
        <pc:spChg chg="add mod">
          <ac:chgData name="TAN Mei Yi [Harrisdale Senior High School]" userId="f9f029c9-d743-4d60-9f2c-e74bdec1ab07" providerId="ADAL" clId="{0E1E5BAB-8D1B-4279-98F4-9F6A2CCF1549}" dt="2022-08-18T23:52:02.473" v="697" actId="207"/>
          <ac:spMkLst>
            <pc:docMk/>
            <pc:sldMk cId="2445432049" sldId="665"/>
            <ac:spMk id="6" creationId="{8D553480-BA58-D5F0-B19D-448BEC830D32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52:07.523" v="698" actId="1076"/>
          <ac:spMkLst>
            <pc:docMk/>
            <pc:sldMk cId="2445432049" sldId="665"/>
            <ac:spMk id="7" creationId="{AD6FC533-6D43-D36F-D93C-263942B1BDC8}"/>
          </ac:spMkLst>
        </pc:spChg>
        <pc:spChg chg="mod">
          <ac:chgData name="TAN Mei Yi [Harrisdale Senior High School]" userId="f9f029c9-d743-4d60-9f2c-e74bdec1ab07" providerId="ADAL" clId="{0E1E5BAB-8D1B-4279-98F4-9F6A2CCF1549}" dt="2022-08-18T23:51:58.083" v="695" actId="207"/>
          <ac:spMkLst>
            <pc:docMk/>
            <pc:sldMk cId="2445432049" sldId="665"/>
            <ac:spMk id="10" creationId="{2B59DFFB-C0E6-1141-433E-F6BA7977E63B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4:30.558" v="774" actId="208"/>
          <ac:spMkLst>
            <pc:docMk/>
            <pc:sldMk cId="2445432049" sldId="665"/>
            <ac:spMk id="15" creationId="{EFF4AFCF-1CEE-8384-1767-F6437932C44E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5:00.433" v="781" actId="164"/>
          <ac:spMkLst>
            <pc:docMk/>
            <pc:sldMk cId="2445432049" sldId="665"/>
            <ac:spMk id="16" creationId="{38DD7997-6793-1DB0-8B5C-181193FBCF1E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5:00.433" v="781" actId="164"/>
          <ac:spMkLst>
            <pc:docMk/>
            <pc:sldMk cId="2445432049" sldId="665"/>
            <ac:spMk id="17" creationId="{4A0934EE-4107-DF92-2F94-C853502A1B0D}"/>
          </ac:spMkLst>
        </pc:spChg>
        <pc:spChg chg="del">
          <ac:chgData name="TAN Mei Yi [Harrisdale Senior High School]" userId="f9f029c9-d743-4d60-9f2c-e74bdec1ab07" providerId="ADAL" clId="{0E1E5BAB-8D1B-4279-98F4-9F6A2CCF1549}" dt="2022-08-18T23:49:42.749" v="516" actId="478"/>
          <ac:spMkLst>
            <pc:docMk/>
            <pc:sldMk cId="2445432049" sldId="665"/>
            <ac:spMk id="17" creationId="{FAA3EADE-63A2-13C3-3B30-D34B59F4B44A}"/>
          </ac:spMkLst>
        </pc:spChg>
        <pc:spChg chg="del">
          <ac:chgData name="TAN Mei Yi [Harrisdale Senior High School]" userId="f9f029c9-d743-4d60-9f2c-e74bdec1ab07" providerId="ADAL" clId="{0E1E5BAB-8D1B-4279-98F4-9F6A2CCF1549}" dt="2022-08-18T23:49:47.063" v="517" actId="478"/>
          <ac:spMkLst>
            <pc:docMk/>
            <pc:sldMk cId="2445432049" sldId="665"/>
            <ac:spMk id="20" creationId="{5AD7D9A0-C921-DF7A-28F4-4D319E7EB341}"/>
          </ac:spMkLst>
        </pc:spChg>
        <pc:spChg chg="mod">
          <ac:chgData name="TAN Mei Yi [Harrisdale Senior High School]" userId="f9f029c9-d743-4d60-9f2c-e74bdec1ab07" providerId="ADAL" clId="{0E1E5BAB-8D1B-4279-98F4-9F6A2CCF1549}" dt="2022-08-19T00:15:01.101" v="782"/>
          <ac:spMkLst>
            <pc:docMk/>
            <pc:sldMk cId="2445432049" sldId="665"/>
            <ac:spMk id="20" creationId="{DEF825FA-2C03-9B3F-8B67-5FEF63E3BD8D}"/>
          </ac:spMkLst>
        </pc:spChg>
        <pc:spChg chg="del">
          <ac:chgData name="TAN Mei Yi [Harrisdale Senior High School]" userId="f9f029c9-d743-4d60-9f2c-e74bdec1ab07" providerId="ADAL" clId="{0E1E5BAB-8D1B-4279-98F4-9F6A2CCF1549}" dt="2022-08-18T23:49:42.749" v="516" actId="478"/>
          <ac:spMkLst>
            <pc:docMk/>
            <pc:sldMk cId="2445432049" sldId="665"/>
            <ac:spMk id="21" creationId="{0253ADDC-45FA-4288-339D-8F8C29ED2964}"/>
          </ac:spMkLst>
        </pc:spChg>
        <pc:spChg chg="mod">
          <ac:chgData name="TAN Mei Yi [Harrisdale Senior High School]" userId="f9f029c9-d743-4d60-9f2c-e74bdec1ab07" providerId="ADAL" clId="{0E1E5BAB-8D1B-4279-98F4-9F6A2CCF1549}" dt="2022-08-19T00:15:01.101" v="782"/>
          <ac:spMkLst>
            <pc:docMk/>
            <pc:sldMk cId="2445432049" sldId="665"/>
            <ac:spMk id="21" creationId="{F2016CEE-F2E5-3BB9-E041-9CC702AAB5BD}"/>
          </ac:spMkLst>
        </pc:spChg>
        <pc:spChg chg="add mod">
          <ac:chgData name="TAN Mei Yi [Harrisdale Senior High School]" userId="f9f029c9-d743-4d60-9f2c-e74bdec1ab07" providerId="ADAL" clId="{0E1E5BAB-8D1B-4279-98F4-9F6A2CCF1549}" dt="2022-08-18T23:52:41.300" v="754" actId="20577"/>
          <ac:spMkLst>
            <pc:docMk/>
            <pc:sldMk cId="2445432049" sldId="665"/>
            <ac:spMk id="22" creationId="{9F208DD8-7804-967E-05F5-F92DAA9D64A1}"/>
          </ac:spMkLst>
        </pc:spChg>
        <pc:spChg chg="add mod ord">
          <ac:chgData name="TAN Mei Yi [Harrisdale Senior High School]" userId="f9f029c9-d743-4d60-9f2c-e74bdec1ab07" providerId="ADAL" clId="{0E1E5BAB-8D1B-4279-98F4-9F6A2CCF1549}" dt="2022-08-19T00:16:21.815" v="793" actId="171"/>
          <ac:spMkLst>
            <pc:docMk/>
            <pc:sldMk cId="2445432049" sldId="665"/>
            <ac:spMk id="23" creationId="{1EAA9C89-E01C-0299-B00E-2C0139816650}"/>
          </ac:spMkLst>
        </pc:spChg>
        <pc:spChg chg="del">
          <ac:chgData name="TAN Mei Yi [Harrisdale Senior High School]" userId="f9f029c9-d743-4d60-9f2c-e74bdec1ab07" providerId="ADAL" clId="{0E1E5BAB-8D1B-4279-98F4-9F6A2CCF1549}" dt="2022-08-18T23:49:47.063" v="517" actId="478"/>
          <ac:spMkLst>
            <pc:docMk/>
            <pc:sldMk cId="2445432049" sldId="665"/>
            <ac:spMk id="23" creationId="{6C6E6F85-2F96-47CF-72D0-0E9742429A2C}"/>
          </ac:spMkLst>
        </pc:spChg>
        <pc:spChg chg="del">
          <ac:chgData name="TAN Mei Yi [Harrisdale Senior High School]" userId="f9f029c9-d743-4d60-9f2c-e74bdec1ab07" providerId="ADAL" clId="{0E1E5BAB-8D1B-4279-98F4-9F6A2CCF1549}" dt="2022-08-18T23:49:47.063" v="517" actId="478"/>
          <ac:spMkLst>
            <pc:docMk/>
            <pc:sldMk cId="2445432049" sldId="665"/>
            <ac:spMk id="24" creationId="{0D6F4F44-6977-2EA5-C3E7-C0A3C0EC6EEC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7:11.857" v="803" actId="1076"/>
          <ac:spMkLst>
            <pc:docMk/>
            <pc:sldMk cId="2445432049" sldId="665"/>
            <ac:spMk id="24" creationId="{D4AE2179-4D1A-C2A4-6786-66521610AFEA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7:21.705" v="808" actId="20577"/>
          <ac:spMkLst>
            <pc:docMk/>
            <pc:sldMk cId="2445432049" sldId="665"/>
            <ac:spMk id="25" creationId="{A00FE5EC-B01D-3313-8176-CF35C6D84F31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7:33.158" v="814" actId="20577"/>
          <ac:spMkLst>
            <pc:docMk/>
            <pc:sldMk cId="2445432049" sldId="665"/>
            <ac:spMk id="26" creationId="{E71A2AF5-1B5C-9DE5-B984-C6877DE7253D}"/>
          </ac:spMkLst>
        </pc:spChg>
        <pc:spChg chg="del">
          <ac:chgData name="TAN Mei Yi [Harrisdale Senior High School]" userId="f9f029c9-d743-4d60-9f2c-e74bdec1ab07" providerId="ADAL" clId="{0E1E5BAB-8D1B-4279-98F4-9F6A2CCF1549}" dt="2022-08-18T23:49:42.749" v="516" actId="478"/>
          <ac:spMkLst>
            <pc:docMk/>
            <pc:sldMk cId="2445432049" sldId="665"/>
            <ac:spMk id="27" creationId="{995A24CF-7457-3EE6-E159-9D878410CC48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7:35.941" v="816" actId="20577"/>
          <ac:spMkLst>
            <pc:docMk/>
            <pc:sldMk cId="2445432049" sldId="665"/>
            <ac:spMk id="27" creationId="{C1569F58-6E8D-2FDB-DE5F-3BFCA17455BF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1:35:10.299" v="924" actId="1076"/>
          <ac:spMkLst>
            <pc:docMk/>
            <pc:sldMk cId="2445432049" sldId="665"/>
            <ac:spMk id="28" creationId="{AE3882A6-A3CD-8AA2-659B-8D1567086B74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0:18:24.244" v="824" actId="1076"/>
          <ac:spMkLst>
            <pc:docMk/>
            <pc:sldMk cId="2445432049" sldId="665"/>
            <ac:spMk id="29" creationId="{E8253FDC-82F8-51A9-7FCB-E3BD3D9F82B9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1:34:49.446" v="923" actId="1076"/>
          <ac:spMkLst>
            <pc:docMk/>
            <pc:sldMk cId="2445432049" sldId="665"/>
            <ac:spMk id="30" creationId="{9E4CC556-7AF8-55A8-A498-E2522806C4AE}"/>
          </ac:spMkLst>
        </pc:spChg>
        <pc:grpChg chg="del">
          <ac:chgData name="TAN Mei Yi [Harrisdale Senior High School]" userId="f9f029c9-d743-4d60-9f2c-e74bdec1ab07" providerId="ADAL" clId="{0E1E5BAB-8D1B-4279-98F4-9F6A2CCF1549}" dt="2022-08-18T23:49:42.749" v="516" actId="478"/>
          <ac:grpSpMkLst>
            <pc:docMk/>
            <pc:sldMk cId="2445432049" sldId="665"/>
            <ac:grpSpMk id="11" creationId="{FEF0043F-48D7-084F-A0A5-AACB58E770AF}"/>
          </ac:grpSpMkLst>
        </pc:grpChg>
        <pc:grpChg chg="del">
          <ac:chgData name="TAN Mei Yi [Harrisdale Senior High School]" userId="f9f029c9-d743-4d60-9f2c-e74bdec1ab07" providerId="ADAL" clId="{0E1E5BAB-8D1B-4279-98F4-9F6A2CCF1549}" dt="2022-08-18T23:49:42.749" v="516" actId="478"/>
          <ac:grpSpMkLst>
            <pc:docMk/>
            <pc:sldMk cId="2445432049" sldId="665"/>
            <ac:grpSpMk id="12" creationId="{D763BF91-D05B-C784-D617-53DC2475920F}"/>
          </ac:grpSpMkLst>
        </pc:grpChg>
        <pc:grpChg chg="del">
          <ac:chgData name="TAN Mei Yi [Harrisdale Senior High School]" userId="f9f029c9-d743-4d60-9f2c-e74bdec1ab07" providerId="ADAL" clId="{0E1E5BAB-8D1B-4279-98F4-9F6A2CCF1549}" dt="2022-08-18T23:49:42.749" v="516" actId="478"/>
          <ac:grpSpMkLst>
            <pc:docMk/>
            <pc:sldMk cId="2445432049" sldId="665"/>
            <ac:grpSpMk id="15" creationId="{CFDF26EB-BC72-4681-4ED7-1521667D2D40}"/>
          </ac:grpSpMkLst>
        </pc:grpChg>
        <pc:grpChg chg="add mod">
          <ac:chgData name="TAN Mei Yi [Harrisdale Senior High School]" userId="f9f029c9-d743-4d60-9f2c-e74bdec1ab07" providerId="ADAL" clId="{0E1E5BAB-8D1B-4279-98F4-9F6A2CCF1549}" dt="2022-08-19T00:15:00.433" v="781" actId="164"/>
          <ac:grpSpMkLst>
            <pc:docMk/>
            <pc:sldMk cId="2445432049" sldId="665"/>
            <ac:grpSpMk id="18" creationId="{9B52BD9C-A9E1-F1AD-DB4F-E15D7D0C8064}"/>
          </ac:grpSpMkLst>
        </pc:grpChg>
        <pc:grpChg chg="add mod">
          <ac:chgData name="TAN Mei Yi [Harrisdale Senior High School]" userId="f9f029c9-d743-4d60-9f2c-e74bdec1ab07" providerId="ADAL" clId="{0E1E5BAB-8D1B-4279-98F4-9F6A2CCF1549}" dt="2022-08-19T00:15:04.924" v="783" actId="1076"/>
          <ac:grpSpMkLst>
            <pc:docMk/>
            <pc:sldMk cId="2445432049" sldId="665"/>
            <ac:grpSpMk id="19" creationId="{57716567-91B2-70D4-DB05-D4993C8161CD}"/>
          </ac:grpSpMkLst>
        </pc:grpChg>
        <pc:picChg chg="add del mod">
          <ac:chgData name="TAN Mei Yi [Harrisdale Senior High School]" userId="f9f029c9-d743-4d60-9f2c-e74bdec1ab07" providerId="ADAL" clId="{0E1E5BAB-8D1B-4279-98F4-9F6A2CCF1549}" dt="2022-08-19T00:18:50.446" v="849" actId="478"/>
          <ac:picMkLst>
            <pc:docMk/>
            <pc:sldMk cId="2445432049" sldId="665"/>
            <ac:picMk id="3" creationId="{8D6AB07C-E283-47B1-759A-D3AB5E06F5D3}"/>
          </ac:picMkLst>
        </pc:picChg>
        <pc:picChg chg="del">
          <ac:chgData name="TAN Mei Yi [Harrisdale Senior High School]" userId="f9f029c9-d743-4d60-9f2c-e74bdec1ab07" providerId="ADAL" clId="{0E1E5BAB-8D1B-4279-98F4-9F6A2CCF1549}" dt="2022-08-18T23:49:40.306" v="515" actId="478"/>
          <ac:picMkLst>
            <pc:docMk/>
            <pc:sldMk cId="2445432049" sldId="665"/>
            <ac:picMk id="4" creationId="{0E3DC021-8B7E-C912-EE01-9A0BAB376658}"/>
          </ac:picMkLst>
        </pc:picChg>
        <pc:picChg chg="add del mod">
          <ac:chgData name="TAN Mei Yi [Harrisdale Senior High School]" userId="f9f029c9-d743-4d60-9f2c-e74bdec1ab07" providerId="ADAL" clId="{0E1E5BAB-8D1B-4279-98F4-9F6A2CCF1549}" dt="2022-08-19T00:11:57.898" v="760" actId="478"/>
          <ac:picMkLst>
            <pc:docMk/>
            <pc:sldMk cId="2445432049" sldId="665"/>
            <ac:picMk id="4" creationId="{5F097757-4E92-1335-2A48-998FAEE1E47E}"/>
          </ac:picMkLst>
        </pc:picChg>
        <pc:picChg chg="add del mod">
          <ac:chgData name="TAN Mei Yi [Harrisdale Senior High School]" userId="f9f029c9-d743-4d60-9f2c-e74bdec1ab07" providerId="ADAL" clId="{0E1E5BAB-8D1B-4279-98F4-9F6A2CCF1549}" dt="2022-08-19T00:12:27.289" v="763" actId="478"/>
          <ac:picMkLst>
            <pc:docMk/>
            <pc:sldMk cId="2445432049" sldId="665"/>
            <ac:picMk id="9" creationId="{5EB91BFF-05EE-9EEE-BAA4-65F74BC4B494}"/>
          </ac:picMkLst>
        </pc:picChg>
        <pc:picChg chg="add del mod">
          <ac:chgData name="TAN Mei Yi [Harrisdale Senior High School]" userId="f9f029c9-d743-4d60-9f2c-e74bdec1ab07" providerId="ADAL" clId="{0E1E5BAB-8D1B-4279-98F4-9F6A2CCF1549}" dt="2022-08-19T00:13:56.840" v="766" actId="478"/>
          <ac:picMkLst>
            <pc:docMk/>
            <pc:sldMk cId="2445432049" sldId="665"/>
            <ac:picMk id="12" creationId="{66E0DFCA-CCBF-8694-360E-B17261DF0B68}"/>
          </ac:picMkLst>
        </pc:picChg>
        <pc:picChg chg="add mod">
          <ac:chgData name="TAN Mei Yi [Harrisdale Senior High School]" userId="f9f029c9-d743-4d60-9f2c-e74bdec1ab07" providerId="ADAL" clId="{0E1E5BAB-8D1B-4279-98F4-9F6A2CCF1549}" dt="2022-08-19T00:14:04.492" v="770" actId="14100"/>
          <ac:picMkLst>
            <pc:docMk/>
            <pc:sldMk cId="2445432049" sldId="665"/>
            <ac:picMk id="14" creationId="{14166795-46C5-D046-27BE-A39DE4556C95}"/>
          </ac:picMkLst>
        </pc:picChg>
        <pc:picChg chg="del">
          <ac:chgData name="TAN Mei Yi [Harrisdale Senior High School]" userId="f9f029c9-d743-4d60-9f2c-e74bdec1ab07" providerId="ADAL" clId="{0E1E5BAB-8D1B-4279-98F4-9F6A2CCF1549}" dt="2022-08-18T23:49:03.382" v="440" actId="478"/>
          <ac:picMkLst>
            <pc:docMk/>
            <pc:sldMk cId="2445432049" sldId="665"/>
            <ac:picMk id="19" creationId="{076115D6-3E1E-033A-0AE0-57F8B0257930}"/>
          </ac:picMkLst>
        </pc:picChg>
      </pc:sldChg>
      <pc:sldChg chg="addSp delSp modSp add mod modAnim">
        <pc:chgData name="TAN Mei Yi [Harrisdale Senior High School]" userId="f9f029c9-d743-4d60-9f2c-e74bdec1ab07" providerId="ADAL" clId="{0E1E5BAB-8D1B-4279-98F4-9F6A2CCF1549}" dt="2022-08-19T01:35:27.055" v="929" actId="478"/>
        <pc:sldMkLst>
          <pc:docMk/>
          <pc:sldMk cId="179992667" sldId="666"/>
        </pc:sldMkLst>
        <pc:spChg chg="mod">
          <ac:chgData name="TAN Mei Yi [Harrisdale Senior High School]" userId="f9f029c9-d743-4d60-9f2c-e74bdec1ab07" providerId="ADAL" clId="{0E1E5BAB-8D1B-4279-98F4-9F6A2CCF1549}" dt="2022-08-19T00:20:59.531" v="860"/>
          <ac:spMkLst>
            <pc:docMk/>
            <pc:sldMk cId="179992667" sldId="666"/>
            <ac:spMk id="6" creationId="{8D553480-BA58-D5F0-B19D-448BEC830D32}"/>
          </ac:spMkLst>
        </pc:spChg>
        <pc:spChg chg="mod">
          <ac:chgData name="TAN Mei Yi [Harrisdale Senior High School]" userId="f9f029c9-d743-4d60-9f2c-e74bdec1ab07" providerId="ADAL" clId="{0E1E5BAB-8D1B-4279-98F4-9F6A2CCF1549}" dt="2022-08-19T00:26:16.299" v="865" actId="1076"/>
          <ac:spMkLst>
            <pc:docMk/>
            <pc:sldMk cId="179992667" sldId="666"/>
            <ac:spMk id="7" creationId="{AD6FC533-6D43-D36F-D93C-263942B1BDC8}"/>
          </ac:spMkLst>
        </pc:spChg>
        <pc:spChg chg="mod">
          <ac:chgData name="TAN Mei Yi [Harrisdale Senior High School]" userId="f9f029c9-d743-4d60-9f2c-e74bdec1ab07" providerId="ADAL" clId="{0E1E5BAB-8D1B-4279-98F4-9F6A2CCF1549}" dt="2022-08-19T00:20:55.499" v="858" actId="20577"/>
          <ac:spMkLst>
            <pc:docMk/>
            <pc:sldMk cId="179992667" sldId="666"/>
            <ac:spMk id="10" creationId="{2B59DFFB-C0E6-1141-433E-F6BA7977E63B}"/>
          </ac:spMkLst>
        </pc:spChg>
        <pc:spChg chg="mod topLvl">
          <ac:chgData name="TAN Mei Yi [Harrisdale Senior High School]" userId="f9f029c9-d743-4d60-9f2c-e74bdec1ab07" providerId="ADAL" clId="{0E1E5BAB-8D1B-4279-98F4-9F6A2CCF1549}" dt="2022-08-19T00:26:59.543" v="872" actId="164"/>
          <ac:spMkLst>
            <pc:docMk/>
            <pc:sldMk cId="179992667" sldId="666"/>
            <ac:spMk id="16" creationId="{38DD7997-6793-1DB0-8B5C-181193FBCF1E}"/>
          </ac:spMkLst>
        </pc:spChg>
        <pc:spChg chg="mod topLvl">
          <ac:chgData name="TAN Mei Yi [Harrisdale Senior High School]" userId="f9f029c9-d743-4d60-9f2c-e74bdec1ab07" providerId="ADAL" clId="{0E1E5BAB-8D1B-4279-98F4-9F6A2CCF1549}" dt="2022-08-19T00:26:47.981" v="871" actId="165"/>
          <ac:spMkLst>
            <pc:docMk/>
            <pc:sldMk cId="179992667" sldId="666"/>
            <ac:spMk id="17" creationId="{4A0934EE-4107-DF92-2F94-C853502A1B0D}"/>
          </ac:spMkLst>
        </pc:spChg>
        <pc:spChg chg="mod topLvl">
          <ac:chgData name="TAN Mei Yi [Harrisdale Senior High School]" userId="f9f029c9-d743-4d60-9f2c-e74bdec1ab07" providerId="ADAL" clId="{0E1E5BAB-8D1B-4279-98F4-9F6A2CCF1549}" dt="2022-08-19T00:26:59.543" v="872" actId="164"/>
          <ac:spMkLst>
            <pc:docMk/>
            <pc:sldMk cId="179992667" sldId="666"/>
            <ac:spMk id="20" creationId="{DEF825FA-2C03-9B3F-8B67-5FEF63E3BD8D}"/>
          </ac:spMkLst>
        </pc:spChg>
        <pc:spChg chg="mod topLvl">
          <ac:chgData name="TAN Mei Yi [Harrisdale Senior High School]" userId="f9f029c9-d743-4d60-9f2c-e74bdec1ab07" providerId="ADAL" clId="{0E1E5BAB-8D1B-4279-98F4-9F6A2CCF1549}" dt="2022-08-19T00:26:47.981" v="871" actId="165"/>
          <ac:spMkLst>
            <pc:docMk/>
            <pc:sldMk cId="179992667" sldId="666"/>
            <ac:spMk id="21" creationId="{F2016CEE-F2E5-3BB9-E041-9CC702AAB5BD}"/>
          </ac:spMkLst>
        </pc:spChg>
        <pc:spChg chg="mod">
          <ac:chgData name="TAN Mei Yi [Harrisdale Senior High School]" userId="f9f029c9-d743-4d60-9f2c-e74bdec1ab07" providerId="ADAL" clId="{0E1E5BAB-8D1B-4279-98F4-9F6A2CCF1549}" dt="2022-08-19T00:21:02.639" v="861" actId="20577"/>
          <ac:spMkLst>
            <pc:docMk/>
            <pc:sldMk cId="179992667" sldId="666"/>
            <ac:spMk id="22" creationId="{9F208DD8-7804-967E-05F5-F92DAA9D64A1}"/>
          </ac:spMkLst>
        </pc:spChg>
        <pc:spChg chg="mod">
          <ac:chgData name="TAN Mei Yi [Harrisdale Senior High School]" userId="f9f029c9-d743-4d60-9f2c-e74bdec1ab07" providerId="ADAL" clId="{0E1E5BAB-8D1B-4279-98F4-9F6A2CCF1549}" dt="2022-08-19T00:27:43.005" v="880" actId="14100"/>
          <ac:spMkLst>
            <pc:docMk/>
            <pc:sldMk cId="179992667" sldId="666"/>
            <ac:spMk id="23" creationId="{1EAA9C89-E01C-0299-B00E-2C0139816650}"/>
          </ac:spMkLst>
        </pc:spChg>
        <pc:spChg chg="mod">
          <ac:chgData name="TAN Mei Yi [Harrisdale Senior High School]" userId="f9f029c9-d743-4d60-9f2c-e74bdec1ab07" providerId="ADAL" clId="{0E1E5BAB-8D1B-4279-98F4-9F6A2CCF1549}" dt="2022-08-19T01:34:02.187" v="899" actId="1076"/>
          <ac:spMkLst>
            <pc:docMk/>
            <pc:sldMk cId="179992667" sldId="666"/>
            <ac:spMk id="24" creationId="{D4AE2179-4D1A-C2A4-6786-66521610AFEA}"/>
          </ac:spMkLst>
        </pc:spChg>
        <pc:spChg chg="mod">
          <ac:chgData name="TAN Mei Yi [Harrisdale Senior High School]" userId="f9f029c9-d743-4d60-9f2c-e74bdec1ab07" providerId="ADAL" clId="{0E1E5BAB-8D1B-4279-98F4-9F6A2CCF1549}" dt="2022-08-19T00:28:06.568" v="891" actId="20577"/>
          <ac:spMkLst>
            <pc:docMk/>
            <pc:sldMk cId="179992667" sldId="666"/>
            <ac:spMk id="25" creationId="{A00FE5EC-B01D-3313-8176-CF35C6D84F31}"/>
          </ac:spMkLst>
        </pc:spChg>
        <pc:spChg chg="mod">
          <ac:chgData name="TAN Mei Yi [Harrisdale Senior High School]" userId="f9f029c9-d743-4d60-9f2c-e74bdec1ab07" providerId="ADAL" clId="{0E1E5BAB-8D1B-4279-98F4-9F6A2CCF1549}" dt="2022-08-19T00:27:59.223" v="886" actId="20577"/>
          <ac:spMkLst>
            <pc:docMk/>
            <pc:sldMk cId="179992667" sldId="666"/>
            <ac:spMk id="26" creationId="{E71A2AF5-1B5C-9DE5-B984-C6877DE7253D}"/>
          </ac:spMkLst>
        </pc:spChg>
        <pc:spChg chg="mod">
          <ac:chgData name="TAN Mei Yi [Harrisdale Senior High School]" userId="f9f029c9-d743-4d60-9f2c-e74bdec1ab07" providerId="ADAL" clId="{0E1E5BAB-8D1B-4279-98F4-9F6A2CCF1549}" dt="2022-08-19T00:28:14.765" v="898" actId="20577"/>
          <ac:spMkLst>
            <pc:docMk/>
            <pc:sldMk cId="179992667" sldId="666"/>
            <ac:spMk id="27" creationId="{C1569F58-6E8D-2FDB-DE5F-3BFCA17455BF}"/>
          </ac:spMkLst>
        </pc:spChg>
        <pc:spChg chg="mod">
          <ac:chgData name="TAN Mei Yi [Harrisdale Senior High School]" userId="f9f029c9-d743-4d60-9f2c-e74bdec1ab07" providerId="ADAL" clId="{0E1E5BAB-8D1B-4279-98F4-9F6A2CCF1549}" dt="2022-08-19T01:35:24.526" v="928" actId="1076"/>
          <ac:spMkLst>
            <pc:docMk/>
            <pc:sldMk cId="179992667" sldId="666"/>
            <ac:spMk id="28" creationId="{AE3882A6-A3CD-8AA2-659B-8D1567086B74}"/>
          </ac:spMkLst>
        </pc:spChg>
        <pc:spChg chg="mod">
          <ac:chgData name="TAN Mei Yi [Harrisdale Senior High School]" userId="f9f029c9-d743-4d60-9f2c-e74bdec1ab07" providerId="ADAL" clId="{0E1E5BAB-8D1B-4279-98F4-9F6A2CCF1549}" dt="2022-08-19T00:26:19.532" v="866" actId="1076"/>
          <ac:spMkLst>
            <pc:docMk/>
            <pc:sldMk cId="179992667" sldId="666"/>
            <ac:spMk id="29" creationId="{E8253FDC-82F8-51A9-7FCB-E3BD3D9F82B9}"/>
          </ac:spMkLst>
        </pc:spChg>
        <pc:spChg chg="mod">
          <ac:chgData name="TAN Mei Yi [Harrisdale Senior High School]" userId="f9f029c9-d743-4d60-9f2c-e74bdec1ab07" providerId="ADAL" clId="{0E1E5BAB-8D1B-4279-98F4-9F6A2CCF1549}" dt="2022-08-19T01:35:21.085" v="927" actId="1076"/>
          <ac:spMkLst>
            <pc:docMk/>
            <pc:sldMk cId="179992667" sldId="666"/>
            <ac:spMk id="30" creationId="{9E4CC556-7AF8-55A8-A498-E2522806C4AE}"/>
          </ac:spMkLst>
        </pc:spChg>
        <pc:grpChg chg="add mod">
          <ac:chgData name="TAN Mei Yi [Harrisdale Senior High School]" userId="f9f029c9-d743-4d60-9f2c-e74bdec1ab07" providerId="ADAL" clId="{0E1E5BAB-8D1B-4279-98F4-9F6A2CCF1549}" dt="2022-08-19T00:26:59.543" v="872" actId="164"/>
          <ac:grpSpMkLst>
            <pc:docMk/>
            <pc:sldMk cId="179992667" sldId="666"/>
            <ac:grpSpMk id="4" creationId="{168146BF-2E74-215E-BD39-E21F6B1C311A}"/>
          </ac:grpSpMkLst>
        </pc:grpChg>
        <pc:grpChg chg="del">
          <ac:chgData name="TAN Mei Yi [Harrisdale Senior High School]" userId="f9f029c9-d743-4d60-9f2c-e74bdec1ab07" providerId="ADAL" clId="{0E1E5BAB-8D1B-4279-98F4-9F6A2CCF1549}" dt="2022-08-19T00:26:47.981" v="871" actId="165"/>
          <ac:grpSpMkLst>
            <pc:docMk/>
            <pc:sldMk cId="179992667" sldId="666"/>
            <ac:grpSpMk id="18" creationId="{9B52BD9C-A9E1-F1AD-DB4F-E15D7D0C8064}"/>
          </ac:grpSpMkLst>
        </pc:grpChg>
        <pc:grpChg chg="del">
          <ac:chgData name="TAN Mei Yi [Harrisdale Senior High School]" userId="f9f029c9-d743-4d60-9f2c-e74bdec1ab07" providerId="ADAL" clId="{0E1E5BAB-8D1B-4279-98F4-9F6A2CCF1549}" dt="2022-08-19T00:26:47.981" v="871" actId="165"/>
          <ac:grpSpMkLst>
            <pc:docMk/>
            <pc:sldMk cId="179992667" sldId="666"/>
            <ac:grpSpMk id="19" creationId="{57716567-91B2-70D4-DB05-D4993C8161CD}"/>
          </ac:grpSpMkLst>
        </pc:grpChg>
        <pc:picChg chg="add del mod">
          <ac:chgData name="TAN Mei Yi [Harrisdale Senior High School]" userId="f9f029c9-d743-4d60-9f2c-e74bdec1ab07" providerId="ADAL" clId="{0E1E5BAB-8D1B-4279-98F4-9F6A2CCF1549}" dt="2022-08-19T01:35:27.055" v="929" actId="478"/>
          <ac:picMkLst>
            <pc:docMk/>
            <pc:sldMk cId="179992667" sldId="666"/>
            <ac:picMk id="3" creationId="{49CA31E6-0F3D-75FC-0D8E-6FFC46843DFB}"/>
          </ac:picMkLst>
        </pc:picChg>
      </pc:sldChg>
      <pc:sldChg chg="addSp delSp modSp add mod delAnim modAnim">
        <pc:chgData name="TAN Mei Yi [Harrisdale Senior High School]" userId="f9f029c9-d743-4d60-9f2c-e74bdec1ab07" providerId="ADAL" clId="{0E1E5BAB-8D1B-4279-98F4-9F6A2CCF1549}" dt="2022-08-19T01:37:08.629" v="968" actId="1076"/>
        <pc:sldMkLst>
          <pc:docMk/>
          <pc:sldMk cId="1507587361" sldId="667"/>
        </pc:sldMkLst>
        <pc:spChg chg="mod">
          <ac:chgData name="TAN Mei Yi [Harrisdale Senior High School]" userId="f9f029c9-d743-4d60-9f2c-e74bdec1ab07" providerId="ADAL" clId="{0E1E5BAB-8D1B-4279-98F4-9F6A2CCF1549}" dt="2022-08-19T01:36:24.535" v="950" actId="20577"/>
          <ac:spMkLst>
            <pc:docMk/>
            <pc:sldMk cId="1507587361" sldId="667"/>
            <ac:spMk id="6" creationId="{8D553480-BA58-D5F0-B19D-448BEC830D32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36.652" v="958" actId="478"/>
          <ac:spMkLst>
            <pc:docMk/>
            <pc:sldMk cId="1507587361" sldId="667"/>
            <ac:spMk id="7" creationId="{AD6FC533-6D43-D36F-D93C-263942B1BDC8}"/>
          </ac:spMkLst>
        </pc:spChg>
        <pc:spChg chg="mod">
          <ac:chgData name="TAN Mei Yi [Harrisdale Senior High School]" userId="f9f029c9-d743-4d60-9f2c-e74bdec1ab07" providerId="ADAL" clId="{0E1E5BAB-8D1B-4279-98F4-9F6A2CCF1549}" dt="2022-08-19T01:36:14.764" v="945" actId="207"/>
          <ac:spMkLst>
            <pc:docMk/>
            <pc:sldMk cId="1507587361" sldId="667"/>
            <ac:spMk id="10" creationId="{2B59DFFB-C0E6-1141-433E-F6BA7977E63B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15" creationId="{EFF4AFCF-1CEE-8384-1767-F6437932C44E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17" creationId="{4A0934EE-4107-DF92-2F94-C853502A1B0D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21" creationId="{F2016CEE-F2E5-3BB9-E041-9CC702AAB5BD}"/>
          </ac:spMkLst>
        </pc:spChg>
        <pc:spChg chg="mod">
          <ac:chgData name="TAN Mei Yi [Harrisdale Senior High School]" userId="f9f029c9-d743-4d60-9f2c-e74bdec1ab07" providerId="ADAL" clId="{0E1E5BAB-8D1B-4279-98F4-9F6A2CCF1549}" dt="2022-08-19T01:36:29.329" v="957" actId="20577"/>
          <ac:spMkLst>
            <pc:docMk/>
            <pc:sldMk cId="1507587361" sldId="667"/>
            <ac:spMk id="22" creationId="{9F208DD8-7804-967E-05F5-F92DAA9D64A1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23" creationId="{1EAA9C89-E01C-0299-B00E-2C0139816650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24" creationId="{D4AE2179-4D1A-C2A4-6786-66521610AFEA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25" creationId="{A00FE5EC-B01D-3313-8176-CF35C6D84F31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26" creationId="{E71A2AF5-1B5C-9DE5-B984-C6877DE7253D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1.440" v="960" actId="478"/>
          <ac:spMkLst>
            <pc:docMk/>
            <pc:sldMk cId="1507587361" sldId="667"/>
            <ac:spMk id="27" creationId="{C1569F58-6E8D-2FDB-DE5F-3BFCA17455BF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4.925" v="961" actId="478"/>
          <ac:spMkLst>
            <pc:docMk/>
            <pc:sldMk cId="1507587361" sldId="667"/>
            <ac:spMk id="28" creationId="{AE3882A6-A3CD-8AA2-659B-8D1567086B74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36.652" v="958" actId="478"/>
          <ac:spMkLst>
            <pc:docMk/>
            <pc:sldMk cId="1507587361" sldId="667"/>
            <ac:spMk id="29" creationId="{E8253FDC-82F8-51A9-7FCB-E3BD3D9F82B9}"/>
          </ac:spMkLst>
        </pc:spChg>
        <pc:spChg chg="del">
          <ac:chgData name="TAN Mei Yi [Harrisdale Senior High School]" userId="f9f029c9-d743-4d60-9f2c-e74bdec1ab07" providerId="ADAL" clId="{0E1E5BAB-8D1B-4279-98F4-9F6A2CCF1549}" dt="2022-08-19T01:36:44.925" v="961" actId="478"/>
          <ac:spMkLst>
            <pc:docMk/>
            <pc:sldMk cId="1507587361" sldId="667"/>
            <ac:spMk id="30" creationId="{9E4CC556-7AF8-55A8-A498-E2522806C4AE}"/>
          </ac:spMkLst>
        </pc:spChg>
        <pc:grpChg chg="del">
          <ac:chgData name="TAN Mei Yi [Harrisdale Senior High School]" userId="f9f029c9-d743-4d60-9f2c-e74bdec1ab07" providerId="ADAL" clId="{0E1E5BAB-8D1B-4279-98F4-9F6A2CCF1549}" dt="2022-08-19T01:36:41.440" v="960" actId="478"/>
          <ac:grpSpMkLst>
            <pc:docMk/>
            <pc:sldMk cId="1507587361" sldId="667"/>
            <ac:grpSpMk id="4" creationId="{168146BF-2E74-215E-BD39-E21F6B1C311A}"/>
          </ac:grpSpMkLst>
        </pc:grpChg>
        <pc:picChg chg="add mod modCrop">
          <ac:chgData name="TAN Mei Yi [Harrisdale Senior High School]" userId="f9f029c9-d743-4d60-9f2c-e74bdec1ab07" providerId="ADAL" clId="{0E1E5BAB-8D1B-4279-98F4-9F6A2CCF1549}" dt="2022-08-19T01:37:08.629" v="968" actId="1076"/>
          <ac:picMkLst>
            <pc:docMk/>
            <pc:sldMk cId="1507587361" sldId="667"/>
            <ac:picMk id="3" creationId="{196D445B-DD68-877A-8795-0F49B16AF2E7}"/>
          </ac:picMkLst>
        </pc:picChg>
        <pc:picChg chg="del">
          <ac:chgData name="TAN Mei Yi [Harrisdale Senior High School]" userId="f9f029c9-d743-4d60-9f2c-e74bdec1ab07" providerId="ADAL" clId="{0E1E5BAB-8D1B-4279-98F4-9F6A2CCF1549}" dt="2022-08-19T01:36:36.652" v="958" actId="478"/>
          <ac:picMkLst>
            <pc:docMk/>
            <pc:sldMk cId="1507587361" sldId="667"/>
            <ac:picMk id="14" creationId="{14166795-46C5-D046-27BE-A39DE4556C95}"/>
          </ac:picMkLst>
        </pc:picChg>
      </pc:sldChg>
      <pc:sldChg chg="addSp delSp modSp add mod delAnim modAnim">
        <pc:chgData name="TAN Mei Yi [Harrisdale Senior High School]" userId="f9f029c9-d743-4d60-9f2c-e74bdec1ab07" providerId="ADAL" clId="{0E1E5BAB-8D1B-4279-98F4-9F6A2CCF1549}" dt="2022-08-19T02:43:20.110" v="2608"/>
        <pc:sldMkLst>
          <pc:docMk/>
          <pc:sldMk cId="261203392" sldId="668"/>
        </pc:sldMkLst>
        <pc:spChg chg="mod">
          <ac:chgData name="TAN Mei Yi [Harrisdale Senior High School]" userId="f9f029c9-d743-4d60-9f2c-e74bdec1ab07" providerId="ADAL" clId="{0E1E5BAB-8D1B-4279-98F4-9F6A2CCF1549}" dt="2022-08-19T01:38:41.034" v="991" actId="20577"/>
          <ac:spMkLst>
            <pc:docMk/>
            <pc:sldMk cId="261203392" sldId="668"/>
            <ac:spMk id="6" creationId="{8D553480-BA58-D5F0-B19D-448BEC830D32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1:40:03.609" v="1107" actId="164"/>
          <ac:spMkLst>
            <pc:docMk/>
            <pc:sldMk cId="261203392" sldId="668"/>
            <ac:spMk id="7" creationId="{C2BEE96E-2D67-3149-771B-055175785607}"/>
          </ac:spMkLst>
        </pc:spChg>
        <pc:spChg chg="add del mod">
          <ac:chgData name="TAN Mei Yi [Harrisdale Senior High School]" userId="f9f029c9-d743-4d60-9f2c-e74bdec1ab07" providerId="ADAL" clId="{0E1E5BAB-8D1B-4279-98F4-9F6A2CCF1549}" dt="2022-08-19T02:40:20.583" v="2604" actId="478"/>
          <ac:spMkLst>
            <pc:docMk/>
            <pc:sldMk cId="261203392" sldId="668"/>
            <ac:spMk id="9" creationId="{9F6841A5-713B-46A0-042F-6F315D22DEA5}"/>
          </ac:spMkLst>
        </pc:spChg>
        <pc:spChg chg="mod">
          <ac:chgData name="TAN Mei Yi [Harrisdale Senior High School]" userId="f9f029c9-d743-4d60-9f2c-e74bdec1ab07" providerId="ADAL" clId="{0E1E5BAB-8D1B-4279-98F4-9F6A2CCF1549}" dt="2022-08-19T01:38:32.006" v="983" actId="20577"/>
          <ac:spMkLst>
            <pc:docMk/>
            <pc:sldMk cId="261203392" sldId="668"/>
            <ac:spMk id="10" creationId="{2B59DFFB-C0E6-1141-433E-F6BA7977E63B}"/>
          </ac:spMkLst>
        </pc:spChg>
        <pc:spChg chg="add del mod">
          <ac:chgData name="TAN Mei Yi [Harrisdale Senior High School]" userId="f9f029c9-d743-4d60-9f2c-e74bdec1ab07" providerId="ADAL" clId="{0E1E5BAB-8D1B-4279-98F4-9F6A2CCF1549}" dt="2022-08-19T02:40:20.583" v="2604" actId="478"/>
          <ac:spMkLst>
            <pc:docMk/>
            <pc:sldMk cId="261203392" sldId="668"/>
            <ac:spMk id="11" creationId="{FD59C962-323E-1F7E-5854-0661835B844B}"/>
          </ac:spMkLst>
        </pc:spChg>
        <pc:spChg chg="add del mod">
          <ac:chgData name="TAN Mei Yi [Harrisdale Senior High School]" userId="f9f029c9-d743-4d60-9f2c-e74bdec1ab07" providerId="ADAL" clId="{0E1E5BAB-8D1B-4279-98F4-9F6A2CCF1549}" dt="2022-08-19T02:40:20.583" v="2604" actId="478"/>
          <ac:spMkLst>
            <pc:docMk/>
            <pc:sldMk cId="261203392" sldId="668"/>
            <ac:spMk id="12" creationId="{B362220E-3A4D-CCBD-80D4-7910C983DBC1}"/>
          </ac:spMkLst>
        </pc:spChg>
        <pc:spChg chg="add del mod">
          <ac:chgData name="TAN Mei Yi [Harrisdale Senior High School]" userId="f9f029c9-d743-4d60-9f2c-e74bdec1ab07" providerId="ADAL" clId="{0E1E5BAB-8D1B-4279-98F4-9F6A2CCF1549}" dt="2022-08-19T02:40:20.583" v="2604" actId="478"/>
          <ac:spMkLst>
            <pc:docMk/>
            <pc:sldMk cId="261203392" sldId="668"/>
            <ac:spMk id="13" creationId="{E3FD3720-55F8-C966-567E-5B48C62CD991}"/>
          </ac:spMkLst>
        </pc:spChg>
        <pc:spChg chg="mod">
          <ac:chgData name="TAN Mei Yi [Harrisdale Senior High School]" userId="f9f029c9-d743-4d60-9f2c-e74bdec1ab07" providerId="ADAL" clId="{0E1E5BAB-8D1B-4279-98F4-9F6A2CCF1549}" dt="2022-08-19T01:57:43.447" v="1305" actId="20577"/>
          <ac:spMkLst>
            <pc:docMk/>
            <pc:sldMk cId="261203392" sldId="668"/>
            <ac:spMk id="22" creationId="{9F208DD8-7804-967E-05F5-F92DAA9D64A1}"/>
          </ac:spMkLst>
        </pc:spChg>
        <pc:grpChg chg="add del mod ord">
          <ac:chgData name="TAN Mei Yi [Harrisdale Senior High School]" userId="f9f029c9-d743-4d60-9f2c-e74bdec1ab07" providerId="ADAL" clId="{0E1E5BAB-8D1B-4279-98F4-9F6A2CCF1549}" dt="2022-08-19T02:40:20.583" v="2604" actId="478"/>
          <ac:grpSpMkLst>
            <pc:docMk/>
            <pc:sldMk cId="261203392" sldId="668"/>
            <ac:grpSpMk id="8" creationId="{F4837559-0CA7-97B7-E55A-891F677B0EE0}"/>
          </ac:grpSpMkLst>
        </pc:grpChg>
        <pc:picChg chg="del">
          <ac:chgData name="TAN Mei Yi [Harrisdale Senior High School]" userId="f9f029c9-d743-4d60-9f2c-e74bdec1ab07" providerId="ADAL" clId="{0E1E5BAB-8D1B-4279-98F4-9F6A2CCF1549}" dt="2022-08-19T01:39:15.874" v="1093" actId="478"/>
          <ac:picMkLst>
            <pc:docMk/>
            <pc:sldMk cId="261203392" sldId="668"/>
            <ac:picMk id="3" creationId="{196D445B-DD68-877A-8795-0F49B16AF2E7}"/>
          </ac:picMkLst>
        </pc:picChg>
        <pc:picChg chg="add mod">
          <ac:chgData name="TAN Mei Yi [Harrisdale Senior High School]" userId="f9f029c9-d743-4d60-9f2c-e74bdec1ab07" providerId="ADAL" clId="{0E1E5BAB-8D1B-4279-98F4-9F6A2CCF1549}" dt="2022-08-19T02:40:25.354" v="2607" actId="1076"/>
          <ac:picMkLst>
            <pc:docMk/>
            <pc:sldMk cId="261203392" sldId="668"/>
            <ac:picMk id="3" creationId="{B0FA8EFB-B4AD-7380-57B4-C3B594F7C443}"/>
          </ac:picMkLst>
        </pc:picChg>
        <pc:picChg chg="add mod ord modCrop">
          <ac:chgData name="TAN Mei Yi [Harrisdale Senior High School]" userId="f9f029c9-d743-4d60-9f2c-e74bdec1ab07" providerId="ADAL" clId="{0E1E5BAB-8D1B-4279-98F4-9F6A2CCF1549}" dt="2022-08-19T01:40:03.609" v="1107" actId="164"/>
          <ac:picMkLst>
            <pc:docMk/>
            <pc:sldMk cId="261203392" sldId="668"/>
            <ac:picMk id="4" creationId="{39CA4A1C-524F-103E-F74D-1BE117CD6950}"/>
          </ac:picMkLst>
        </pc:picChg>
      </pc:sldChg>
      <pc:sldChg chg="addSp delSp modSp add mod modAnim">
        <pc:chgData name="TAN Mei Yi [Harrisdale Senior High School]" userId="f9f029c9-d743-4d60-9f2c-e74bdec1ab07" providerId="ADAL" clId="{0E1E5BAB-8D1B-4279-98F4-9F6A2CCF1549}" dt="2022-08-19T02:00:21.116" v="1349" actId="1076"/>
        <pc:sldMkLst>
          <pc:docMk/>
          <pc:sldMk cId="545894721" sldId="669"/>
        </pc:sldMkLst>
        <pc:spChg chg="mod">
          <ac:chgData name="TAN Mei Yi [Harrisdale Senior High School]" userId="f9f029c9-d743-4d60-9f2c-e74bdec1ab07" providerId="ADAL" clId="{0E1E5BAB-8D1B-4279-98F4-9F6A2CCF1549}" dt="2022-08-19T01:57:34.017" v="1303" actId="20577"/>
          <ac:spMkLst>
            <pc:docMk/>
            <pc:sldMk cId="545894721" sldId="669"/>
            <ac:spMk id="6" creationId="{8D553480-BA58-D5F0-B19D-448BEC830D32}"/>
          </ac:spMkLst>
        </pc:spChg>
        <pc:spChg chg="mod ord topLvl">
          <ac:chgData name="TAN Mei Yi [Harrisdale Senior High School]" userId="f9f029c9-d743-4d60-9f2c-e74bdec1ab07" providerId="ADAL" clId="{0E1E5BAB-8D1B-4279-98F4-9F6A2CCF1549}" dt="2022-08-19T01:58:40.849" v="1317" actId="164"/>
          <ac:spMkLst>
            <pc:docMk/>
            <pc:sldMk cId="545894721" sldId="669"/>
            <ac:spMk id="7" creationId="{C2BEE96E-2D67-3149-771B-055175785607}"/>
          </ac:spMkLst>
        </pc:spChg>
        <pc:spChg chg="mod">
          <ac:chgData name="TAN Mei Yi [Harrisdale Senior High School]" userId="f9f029c9-d743-4d60-9f2c-e74bdec1ab07" providerId="ADAL" clId="{0E1E5BAB-8D1B-4279-98F4-9F6A2CCF1549}" dt="2022-08-19T01:56:43.688" v="1292" actId="20577"/>
          <ac:spMkLst>
            <pc:docMk/>
            <pc:sldMk cId="545894721" sldId="669"/>
            <ac:spMk id="10" creationId="{2B59DFFB-C0E6-1141-433E-F6BA7977E63B}"/>
          </ac:spMkLst>
        </pc:spChg>
        <pc:spChg chg="mod">
          <ac:chgData name="TAN Mei Yi [Harrisdale Senior High School]" userId="f9f029c9-d743-4d60-9f2c-e74bdec1ab07" providerId="ADAL" clId="{0E1E5BAB-8D1B-4279-98F4-9F6A2CCF1549}" dt="2022-08-19T01:59:39.079" v="1335" actId="20577"/>
          <ac:spMkLst>
            <pc:docMk/>
            <pc:sldMk cId="545894721" sldId="669"/>
            <ac:spMk id="11" creationId="{FD59C962-323E-1F7E-5854-0661835B844B}"/>
          </ac:spMkLst>
        </pc:spChg>
        <pc:spChg chg="mod">
          <ac:chgData name="TAN Mei Yi [Harrisdale Senior High School]" userId="f9f029c9-d743-4d60-9f2c-e74bdec1ab07" providerId="ADAL" clId="{0E1E5BAB-8D1B-4279-98F4-9F6A2CCF1549}" dt="2022-08-19T01:59:45.360" v="1336"/>
          <ac:spMkLst>
            <pc:docMk/>
            <pc:sldMk cId="545894721" sldId="669"/>
            <ac:spMk id="12" creationId="{B362220E-3A4D-CCBD-80D4-7910C983DBC1}"/>
          </ac:spMkLst>
        </pc:spChg>
        <pc:spChg chg="mod">
          <ac:chgData name="TAN Mei Yi [Harrisdale Senior High School]" userId="f9f029c9-d743-4d60-9f2c-e74bdec1ab07" providerId="ADAL" clId="{0E1E5BAB-8D1B-4279-98F4-9F6A2CCF1549}" dt="2022-08-19T01:59:52.041" v="1341" actId="20577"/>
          <ac:spMkLst>
            <pc:docMk/>
            <pc:sldMk cId="545894721" sldId="669"/>
            <ac:spMk id="13" creationId="{E3FD3720-55F8-C966-567E-5B48C62CD991}"/>
          </ac:spMkLst>
        </pc:spChg>
        <pc:spChg chg="mod">
          <ac:chgData name="TAN Mei Yi [Harrisdale Senior High School]" userId="f9f029c9-d743-4d60-9f2c-e74bdec1ab07" providerId="ADAL" clId="{0E1E5BAB-8D1B-4279-98F4-9F6A2CCF1549}" dt="2022-08-19T01:57:48.171" v="1306" actId="20577"/>
          <ac:spMkLst>
            <pc:docMk/>
            <pc:sldMk cId="545894721" sldId="669"/>
            <ac:spMk id="22" creationId="{9F208DD8-7804-967E-05F5-F92DAA9D64A1}"/>
          </ac:spMkLst>
        </pc:spChg>
        <pc:grpChg chg="del">
          <ac:chgData name="TAN Mei Yi [Harrisdale Senior High School]" userId="f9f029c9-d743-4d60-9f2c-e74bdec1ab07" providerId="ADAL" clId="{0E1E5BAB-8D1B-4279-98F4-9F6A2CCF1549}" dt="2022-08-19T01:58:26.525" v="1313" actId="165"/>
          <ac:grpSpMkLst>
            <pc:docMk/>
            <pc:sldMk cId="545894721" sldId="669"/>
            <ac:grpSpMk id="8" creationId="{F4837559-0CA7-97B7-E55A-891F677B0EE0}"/>
          </ac:grpSpMkLst>
        </pc:grpChg>
        <pc:grpChg chg="add mod ord">
          <ac:chgData name="TAN Mei Yi [Harrisdale Senior High School]" userId="f9f029c9-d743-4d60-9f2c-e74bdec1ab07" providerId="ADAL" clId="{0E1E5BAB-8D1B-4279-98F4-9F6A2CCF1549}" dt="2022-08-19T01:58:59.984" v="1324" actId="14100"/>
          <ac:grpSpMkLst>
            <pc:docMk/>
            <pc:sldMk cId="545894721" sldId="669"/>
            <ac:grpSpMk id="15" creationId="{EE8F2C17-56FF-2366-6374-9630E047FA39}"/>
          </ac:grpSpMkLst>
        </pc:grpChg>
        <pc:picChg chg="add mod modCrop">
          <ac:chgData name="TAN Mei Yi [Harrisdale Senior High School]" userId="f9f029c9-d743-4d60-9f2c-e74bdec1ab07" providerId="ADAL" clId="{0E1E5BAB-8D1B-4279-98F4-9F6A2CCF1549}" dt="2022-08-19T01:58:40.849" v="1317" actId="164"/>
          <ac:picMkLst>
            <pc:docMk/>
            <pc:sldMk cId="545894721" sldId="669"/>
            <ac:picMk id="3" creationId="{0A50940F-649E-CDCB-051E-091C106B5070}"/>
          </ac:picMkLst>
        </pc:picChg>
        <pc:picChg chg="del mod topLvl">
          <ac:chgData name="TAN Mei Yi [Harrisdale Senior High School]" userId="f9f029c9-d743-4d60-9f2c-e74bdec1ab07" providerId="ADAL" clId="{0E1E5BAB-8D1B-4279-98F4-9F6A2CCF1549}" dt="2022-08-19T01:58:42.197" v="1318" actId="478"/>
          <ac:picMkLst>
            <pc:docMk/>
            <pc:sldMk cId="545894721" sldId="669"/>
            <ac:picMk id="4" creationId="{39CA4A1C-524F-103E-F74D-1BE117CD6950}"/>
          </ac:picMkLst>
        </pc:picChg>
        <pc:picChg chg="add mod modCrop">
          <ac:chgData name="TAN Mei Yi [Harrisdale Senior High School]" userId="f9f029c9-d743-4d60-9f2c-e74bdec1ab07" providerId="ADAL" clId="{0E1E5BAB-8D1B-4279-98F4-9F6A2CCF1549}" dt="2022-08-19T02:00:21.116" v="1349" actId="1076"/>
          <ac:picMkLst>
            <pc:docMk/>
            <pc:sldMk cId="545894721" sldId="669"/>
            <ac:picMk id="14" creationId="{9F4299CB-388D-9C51-0424-4E96C4C68149}"/>
          </ac:picMkLst>
        </pc:picChg>
      </pc:sldChg>
      <pc:sldChg chg="addSp delSp modSp add mod delAnim modAnim">
        <pc:chgData name="TAN Mei Yi [Harrisdale Senior High School]" userId="f9f029c9-d743-4d60-9f2c-e74bdec1ab07" providerId="ADAL" clId="{0E1E5BAB-8D1B-4279-98F4-9F6A2CCF1549}" dt="2022-08-19T02:04:53.196" v="1477"/>
        <pc:sldMkLst>
          <pc:docMk/>
          <pc:sldMk cId="494565681" sldId="670"/>
        </pc:sldMkLst>
        <pc:spChg chg="mod">
          <ac:chgData name="TAN Mei Yi [Harrisdale Senior High School]" userId="f9f029c9-d743-4d60-9f2c-e74bdec1ab07" providerId="ADAL" clId="{0E1E5BAB-8D1B-4279-98F4-9F6A2CCF1549}" dt="2022-08-19T02:03:54.228" v="1457" actId="20577"/>
          <ac:spMkLst>
            <pc:docMk/>
            <pc:sldMk cId="494565681" sldId="670"/>
            <ac:spMk id="6" creationId="{8D553480-BA58-D5F0-B19D-448BEC830D32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04:38.834" v="1472" actId="1076"/>
          <ac:spMkLst>
            <pc:docMk/>
            <pc:sldMk cId="494565681" sldId="670"/>
            <ac:spMk id="8" creationId="{54BDC37D-40E8-25A5-4218-6C89473D759F}"/>
          </ac:spMkLst>
        </pc:spChg>
        <pc:spChg chg="del">
          <ac:chgData name="TAN Mei Yi [Harrisdale Senior High School]" userId="f9f029c9-d743-4d60-9f2c-e74bdec1ab07" providerId="ADAL" clId="{0E1E5BAB-8D1B-4279-98F4-9F6A2CCF1549}" dt="2022-08-19T02:04:17.562" v="1461" actId="478"/>
          <ac:spMkLst>
            <pc:docMk/>
            <pc:sldMk cId="494565681" sldId="670"/>
            <ac:spMk id="9" creationId="{9F6841A5-713B-46A0-042F-6F315D22DEA5}"/>
          </ac:spMkLst>
        </pc:spChg>
        <pc:spChg chg="mod">
          <ac:chgData name="TAN Mei Yi [Harrisdale Senior High School]" userId="f9f029c9-d743-4d60-9f2c-e74bdec1ab07" providerId="ADAL" clId="{0E1E5BAB-8D1B-4279-98F4-9F6A2CCF1549}" dt="2022-08-19T02:03:51.014" v="1456" actId="20577"/>
          <ac:spMkLst>
            <pc:docMk/>
            <pc:sldMk cId="494565681" sldId="670"/>
            <ac:spMk id="10" creationId="{2B59DFFB-C0E6-1141-433E-F6BA7977E63B}"/>
          </ac:spMkLst>
        </pc:spChg>
        <pc:spChg chg="del">
          <ac:chgData name="TAN Mei Yi [Harrisdale Senior High School]" userId="f9f029c9-d743-4d60-9f2c-e74bdec1ab07" providerId="ADAL" clId="{0E1E5BAB-8D1B-4279-98F4-9F6A2CCF1549}" dt="2022-08-19T02:03:03.891" v="1352" actId="478"/>
          <ac:spMkLst>
            <pc:docMk/>
            <pc:sldMk cId="494565681" sldId="670"/>
            <ac:spMk id="11" creationId="{FD59C962-323E-1F7E-5854-0661835B844B}"/>
          </ac:spMkLst>
        </pc:spChg>
        <pc:spChg chg="del">
          <ac:chgData name="TAN Mei Yi [Harrisdale Senior High School]" userId="f9f029c9-d743-4d60-9f2c-e74bdec1ab07" providerId="ADAL" clId="{0E1E5BAB-8D1B-4279-98F4-9F6A2CCF1549}" dt="2022-08-19T02:03:03.891" v="1352" actId="478"/>
          <ac:spMkLst>
            <pc:docMk/>
            <pc:sldMk cId="494565681" sldId="670"/>
            <ac:spMk id="12" creationId="{B362220E-3A4D-CCBD-80D4-7910C983DBC1}"/>
          </ac:spMkLst>
        </pc:spChg>
        <pc:spChg chg="del">
          <ac:chgData name="TAN Mei Yi [Harrisdale Senior High School]" userId="f9f029c9-d743-4d60-9f2c-e74bdec1ab07" providerId="ADAL" clId="{0E1E5BAB-8D1B-4279-98F4-9F6A2CCF1549}" dt="2022-08-19T02:03:03.891" v="1352" actId="478"/>
          <ac:spMkLst>
            <pc:docMk/>
            <pc:sldMk cId="494565681" sldId="670"/>
            <ac:spMk id="13" creationId="{E3FD3720-55F8-C966-567E-5B48C62CD991}"/>
          </ac:spMkLst>
        </pc:spChg>
        <pc:spChg chg="mod">
          <ac:chgData name="TAN Mei Yi [Harrisdale Senior High School]" userId="f9f029c9-d743-4d60-9f2c-e74bdec1ab07" providerId="ADAL" clId="{0E1E5BAB-8D1B-4279-98F4-9F6A2CCF1549}" dt="2022-08-19T02:04:13.118" v="1460" actId="20577"/>
          <ac:spMkLst>
            <pc:docMk/>
            <pc:sldMk cId="494565681" sldId="670"/>
            <ac:spMk id="22" creationId="{9F208DD8-7804-967E-05F5-F92DAA9D64A1}"/>
          </ac:spMkLst>
        </pc:spChg>
        <pc:grpChg chg="del">
          <ac:chgData name="TAN Mei Yi [Harrisdale Senior High School]" userId="f9f029c9-d743-4d60-9f2c-e74bdec1ab07" providerId="ADAL" clId="{0E1E5BAB-8D1B-4279-98F4-9F6A2CCF1549}" dt="2022-08-19T02:03:05.247" v="1353" actId="478"/>
          <ac:grpSpMkLst>
            <pc:docMk/>
            <pc:sldMk cId="494565681" sldId="670"/>
            <ac:grpSpMk id="15" creationId="{EE8F2C17-56FF-2366-6374-9630E047FA39}"/>
          </ac:grpSpMkLst>
        </pc:grpChg>
        <pc:picChg chg="add mod modCrop">
          <ac:chgData name="TAN Mei Yi [Harrisdale Senior High School]" userId="f9f029c9-d743-4d60-9f2c-e74bdec1ab07" providerId="ADAL" clId="{0E1E5BAB-8D1B-4279-98F4-9F6A2CCF1549}" dt="2022-08-19T02:04:51.189" v="1476" actId="14100"/>
          <ac:picMkLst>
            <pc:docMk/>
            <pc:sldMk cId="494565681" sldId="670"/>
            <ac:picMk id="4" creationId="{864944F9-A049-D891-4D8C-554CBC1E578D}"/>
          </ac:picMkLst>
        </pc:picChg>
        <pc:picChg chg="del">
          <ac:chgData name="TAN Mei Yi [Harrisdale Senior High School]" userId="f9f029c9-d743-4d60-9f2c-e74bdec1ab07" providerId="ADAL" clId="{0E1E5BAB-8D1B-4279-98F4-9F6A2CCF1549}" dt="2022-08-19T02:03:01.113" v="1351" actId="478"/>
          <ac:picMkLst>
            <pc:docMk/>
            <pc:sldMk cId="494565681" sldId="670"/>
            <ac:picMk id="14" creationId="{9F4299CB-388D-9C51-0424-4E96C4C68149}"/>
          </ac:picMkLst>
        </pc:picChg>
      </pc:sldChg>
      <pc:sldChg chg="addSp delSp modSp add mod ord delAnim modAnim">
        <pc:chgData name="TAN Mei Yi [Harrisdale Senior High School]" userId="f9f029c9-d743-4d60-9f2c-e74bdec1ab07" providerId="ADAL" clId="{0E1E5BAB-8D1B-4279-98F4-9F6A2CCF1549}" dt="2022-08-19T02:14:46.892" v="1809"/>
        <pc:sldMkLst>
          <pc:docMk/>
          <pc:sldMk cId="1196640818" sldId="671"/>
        </pc:sldMkLst>
        <pc:spChg chg="del">
          <ac:chgData name="TAN Mei Yi [Harrisdale Senior High School]" userId="f9f029c9-d743-4d60-9f2c-e74bdec1ab07" providerId="ADAL" clId="{0E1E5BAB-8D1B-4279-98F4-9F6A2CCF1549}" dt="2022-08-19T02:07:47.407" v="1601" actId="478"/>
          <ac:spMkLst>
            <pc:docMk/>
            <pc:sldMk cId="1196640818" sldId="671"/>
            <ac:spMk id="6" creationId="{8D553480-BA58-D5F0-B19D-448BEC830D32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09:56.199" v="1789" actId="1076"/>
          <ac:spMkLst>
            <pc:docMk/>
            <pc:sldMk cId="1196640818" sldId="671"/>
            <ac:spMk id="7" creationId="{927A87C5-6F8D-489D-EF0A-C4D65A762A54}"/>
          </ac:spMkLst>
        </pc:spChg>
        <pc:spChg chg="mod">
          <ac:chgData name="TAN Mei Yi [Harrisdale Senior High School]" userId="f9f029c9-d743-4d60-9f2c-e74bdec1ab07" providerId="ADAL" clId="{0E1E5BAB-8D1B-4279-98F4-9F6A2CCF1549}" dt="2022-08-19T02:09:00.751" v="1740" actId="1076"/>
          <ac:spMkLst>
            <pc:docMk/>
            <pc:sldMk cId="1196640818" sldId="671"/>
            <ac:spMk id="8" creationId="{54BDC37D-40E8-25A5-4218-6C89473D759F}"/>
          </ac:spMkLst>
        </pc:spChg>
        <pc:spChg chg="mod">
          <ac:chgData name="TAN Mei Yi [Harrisdale Senior High School]" userId="f9f029c9-d743-4d60-9f2c-e74bdec1ab07" providerId="ADAL" clId="{0E1E5BAB-8D1B-4279-98F4-9F6A2CCF1549}" dt="2022-08-19T02:07:43.250" v="1600" actId="14100"/>
          <ac:spMkLst>
            <pc:docMk/>
            <pc:sldMk cId="1196640818" sldId="671"/>
            <ac:spMk id="10" creationId="{2B59DFFB-C0E6-1141-433E-F6BA7977E63B}"/>
          </ac:spMkLst>
        </pc:spChg>
        <pc:spChg chg="mod">
          <ac:chgData name="TAN Mei Yi [Harrisdale Senior High School]" userId="f9f029c9-d743-4d60-9f2c-e74bdec1ab07" providerId="ADAL" clId="{0E1E5BAB-8D1B-4279-98F4-9F6A2CCF1549}" dt="2022-08-19T02:08:44.485" v="1731" actId="20577"/>
          <ac:spMkLst>
            <pc:docMk/>
            <pc:sldMk cId="1196640818" sldId="671"/>
            <ac:spMk id="22" creationId="{9F208DD8-7804-967E-05F5-F92DAA9D64A1}"/>
          </ac:spMkLst>
        </pc:spChg>
        <pc:picChg chg="add mod modCrop">
          <ac:chgData name="TAN Mei Yi [Harrisdale Senior High School]" userId="f9f029c9-d743-4d60-9f2c-e74bdec1ab07" providerId="ADAL" clId="{0E1E5BAB-8D1B-4279-98F4-9F6A2CCF1549}" dt="2022-08-19T02:10:10.029" v="1793" actId="14100"/>
          <ac:picMkLst>
            <pc:docMk/>
            <pc:sldMk cId="1196640818" sldId="671"/>
            <ac:picMk id="3" creationId="{3D9EDF98-EF02-70BC-E7E4-FAF8748F3A54}"/>
          </ac:picMkLst>
        </pc:picChg>
        <pc:picChg chg="del">
          <ac:chgData name="TAN Mei Yi [Harrisdale Senior High School]" userId="f9f029c9-d743-4d60-9f2c-e74bdec1ab07" providerId="ADAL" clId="{0E1E5BAB-8D1B-4279-98F4-9F6A2CCF1549}" dt="2022-08-19T02:09:07.664" v="1741" actId="478"/>
          <ac:picMkLst>
            <pc:docMk/>
            <pc:sldMk cId="1196640818" sldId="671"/>
            <ac:picMk id="4" creationId="{864944F9-A049-D891-4D8C-554CBC1E578D}"/>
          </ac:picMkLst>
        </pc:picChg>
      </pc:sldChg>
      <pc:sldChg chg="addSp delSp modSp add mod delAnim modAnim">
        <pc:chgData name="TAN Mei Yi [Harrisdale Senior High School]" userId="f9f029c9-d743-4d60-9f2c-e74bdec1ab07" providerId="ADAL" clId="{0E1E5BAB-8D1B-4279-98F4-9F6A2CCF1549}" dt="2022-08-19T02:37:16.389" v="2582" actId="1076"/>
        <pc:sldMkLst>
          <pc:docMk/>
          <pc:sldMk cId="121952845" sldId="672"/>
        </pc:sldMkLst>
        <pc:spChg chg="mod">
          <ac:chgData name="TAN Mei Yi [Harrisdale Senior High School]" userId="f9f029c9-d743-4d60-9f2c-e74bdec1ab07" providerId="ADAL" clId="{0E1E5BAB-8D1B-4279-98F4-9F6A2CCF1549}" dt="2022-08-19T02:36:51.783" v="2568" actId="20577"/>
          <ac:spMkLst>
            <pc:docMk/>
            <pc:sldMk cId="121952845" sldId="672"/>
            <ac:spMk id="4" creationId="{00000000-0000-0000-0000-000000000000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34:35.771" v="2516" actId="1076"/>
          <ac:spMkLst>
            <pc:docMk/>
            <pc:sldMk cId="121952845" sldId="672"/>
            <ac:spMk id="6" creationId="{90A18563-4CB2-53FB-B39D-053F69389898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35:07.762" v="2541" actId="20577"/>
          <ac:spMkLst>
            <pc:docMk/>
            <pc:sldMk cId="121952845" sldId="672"/>
            <ac:spMk id="7" creationId="{A51749BA-C00A-6163-BB7A-685D829FAA45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35:11.868" v="2544" actId="20577"/>
          <ac:spMkLst>
            <pc:docMk/>
            <pc:sldMk cId="121952845" sldId="672"/>
            <ac:spMk id="8" creationId="{467E735D-9DEA-936C-3B31-D50D78800B98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36:47.248" v="2564" actId="1076"/>
          <ac:spMkLst>
            <pc:docMk/>
            <pc:sldMk cId="121952845" sldId="672"/>
            <ac:spMk id="10" creationId="{7C83B8D5-63D7-DAA0-9D8B-B732CFCD2627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36:47.248" v="2564" actId="1076"/>
          <ac:spMkLst>
            <pc:docMk/>
            <pc:sldMk cId="121952845" sldId="672"/>
            <ac:spMk id="11" creationId="{3CB8BBAB-FA0F-F9DF-1793-DB8E17314BAE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37:16.389" v="2582" actId="1076"/>
          <ac:spMkLst>
            <pc:docMk/>
            <pc:sldMk cId="121952845" sldId="672"/>
            <ac:spMk id="12" creationId="{4E18C916-3468-6FB7-2C11-AD43F3F7D46B}"/>
          </ac:spMkLst>
        </pc:spChg>
        <pc:spChg chg="add mod">
          <ac:chgData name="TAN Mei Yi [Harrisdale Senior High School]" userId="f9f029c9-d743-4d60-9f2c-e74bdec1ab07" providerId="ADAL" clId="{0E1E5BAB-8D1B-4279-98F4-9F6A2CCF1549}" dt="2022-08-19T02:37:16.389" v="2582" actId="1076"/>
          <ac:spMkLst>
            <pc:docMk/>
            <pc:sldMk cId="121952845" sldId="672"/>
            <ac:spMk id="13" creationId="{A3F9F6E2-3A4D-CB81-E531-73488D4FA60E}"/>
          </ac:spMkLst>
        </pc:spChg>
        <pc:spChg chg="mod">
          <ac:chgData name="TAN Mei Yi [Harrisdale Senior High School]" userId="f9f029c9-d743-4d60-9f2c-e74bdec1ab07" providerId="ADAL" clId="{0E1E5BAB-8D1B-4279-98F4-9F6A2CCF1549}" dt="2022-08-19T02:34:35.771" v="2516" actId="1076"/>
          <ac:spMkLst>
            <pc:docMk/>
            <pc:sldMk cId="121952845" sldId="672"/>
            <ac:spMk id="24" creationId="{408245F3-42B5-B849-B83B-3C6FB1BEC05D}"/>
          </ac:spMkLst>
        </pc:spChg>
        <pc:spChg chg="del mod">
          <ac:chgData name="TAN Mei Yi [Harrisdale Senior High School]" userId="f9f029c9-d743-4d60-9f2c-e74bdec1ab07" providerId="ADAL" clId="{0E1E5BAB-8D1B-4279-98F4-9F6A2CCF1549}" dt="2022-08-19T02:33:04.919" v="2421" actId="478"/>
          <ac:spMkLst>
            <pc:docMk/>
            <pc:sldMk cId="121952845" sldId="672"/>
            <ac:spMk id="97" creationId="{9CCE37B5-5F35-771D-FEAB-FC40466D3C03}"/>
          </ac:spMkLst>
        </pc:spChg>
        <pc:picChg chg="del mod">
          <ac:chgData name="TAN Mei Yi [Harrisdale Senior High School]" userId="f9f029c9-d743-4d60-9f2c-e74bdec1ab07" providerId="ADAL" clId="{0E1E5BAB-8D1B-4279-98F4-9F6A2CCF1549}" dt="2022-08-19T02:14:30.851" v="1806" actId="478"/>
          <ac:picMkLst>
            <pc:docMk/>
            <pc:sldMk cId="121952845" sldId="672"/>
            <ac:picMk id="3" creationId="{5C34D6A1-DF37-B1B8-DAF4-54FDA1B0CD11}"/>
          </ac:picMkLst>
        </pc:picChg>
        <pc:picChg chg="add del mod">
          <ac:chgData name="TAN Mei Yi [Harrisdale Senior High School]" userId="f9f029c9-d743-4d60-9f2c-e74bdec1ab07" providerId="ADAL" clId="{0E1E5BAB-8D1B-4279-98F4-9F6A2CCF1549}" dt="2022-08-19T02:37:08.785" v="2581" actId="478"/>
          <ac:picMkLst>
            <pc:docMk/>
            <pc:sldMk cId="121952845" sldId="672"/>
            <ac:picMk id="5" creationId="{D36F9446-7328-ACD8-F212-EDE0DFA22FBB}"/>
          </ac:picMkLst>
        </pc:picChg>
      </pc:sldChg>
      <pc:sldChg chg="delSp modSp add mod delAnim modAnim">
        <pc:chgData name="TAN Mei Yi [Harrisdale Senior High School]" userId="f9f029c9-d743-4d60-9f2c-e74bdec1ab07" providerId="ADAL" clId="{0E1E5BAB-8D1B-4279-98F4-9F6A2CCF1549}" dt="2022-08-19T02:53:20.564" v="2609"/>
        <pc:sldMkLst>
          <pc:docMk/>
          <pc:sldMk cId="2271864284" sldId="673"/>
        </pc:sldMkLst>
        <pc:spChg chg="mod">
          <ac:chgData name="TAN Mei Yi [Harrisdale Senior High School]" userId="f9f029c9-d743-4d60-9f2c-e74bdec1ab07" providerId="ADAL" clId="{0E1E5BAB-8D1B-4279-98F4-9F6A2CCF1549}" dt="2022-08-19T02:40:09.655" v="2602" actId="20577"/>
          <ac:spMkLst>
            <pc:docMk/>
            <pc:sldMk cId="2271864284" sldId="673"/>
            <ac:spMk id="5" creationId="{2ADA7AF8-1FC9-4807-B4FF-6DF092ABA010}"/>
          </ac:spMkLst>
        </pc:spChg>
        <pc:spChg chg="del">
          <ac:chgData name="TAN Mei Yi [Harrisdale Senior High School]" userId="f9f029c9-d743-4d60-9f2c-e74bdec1ab07" providerId="ADAL" clId="{0E1E5BAB-8D1B-4279-98F4-9F6A2CCF1549}" dt="2022-08-19T02:40:05.651" v="2587" actId="478"/>
          <ac:spMkLst>
            <pc:docMk/>
            <pc:sldMk cId="2271864284" sldId="673"/>
            <ac:spMk id="6" creationId="{8D553480-BA58-D5F0-B19D-448BEC830D32}"/>
          </ac:spMkLst>
        </pc:spChg>
        <pc:spChg chg="mod">
          <ac:chgData name="TAN Mei Yi [Harrisdale Senior High School]" userId="f9f029c9-d743-4d60-9f2c-e74bdec1ab07" providerId="ADAL" clId="{0E1E5BAB-8D1B-4279-98F4-9F6A2CCF1549}" dt="2022-08-19T02:40:17.171" v="2603" actId="1076"/>
          <ac:spMkLst>
            <pc:docMk/>
            <pc:sldMk cId="2271864284" sldId="673"/>
            <ac:spMk id="9" creationId="{9F6841A5-713B-46A0-042F-6F315D22DEA5}"/>
          </ac:spMkLst>
        </pc:spChg>
        <pc:spChg chg="del">
          <ac:chgData name="TAN Mei Yi [Harrisdale Senior High School]" userId="f9f029c9-d743-4d60-9f2c-e74bdec1ab07" providerId="ADAL" clId="{0E1E5BAB-8D1B-4279-98F4-9F6A2CCF1549}" dt="2022-08-19T02:40:05.651" v="2587" actId="478"/>
          <ac:spMkLst>
            <pc:docMk/>
            <pc:sldMk cId="2271864284" sldId="673"/>
            <ac:spMk id="10" creationId="{2B59DFFB-C0E6-1141-433E-F6BA7977E63B}"/>
          </ac:spMkLst>
        </pc:spChg>
        <pc:spChg chg="mod">
          <ac:chgData name="TAN Mei Yi [Harrisdale Senior High School]" userId="f9f029c9-d743-4d60-9f2c-e74bdec1ab07" providerId="ADAL" clId="{0E1E5BAB-8D1B-4279-98F4-9F6A2CCF1549}" dt="2022-08-19T02:40:17.171" v="2603" actId="1076"/>
          <ac:spMkLst>
            <pc:docMk/>
            <pc:sldMk cId="2271864284" sldId="673"/>
            <ac:spMk id="11" creationId="{FD59C962-323E-1F7E-5854-0661835B844B}"/>
          </ac:spMkLst>
        </pc:spChg>
        <pc:spChg chg="mod">
          <ac:chgData name="TAN Mei Yi [Harrisdale Senior High School]" userId="f9f029c9-d743-4d60-9f2c-e74bdec1ab07" providerId="ADAL" clId="{0E1E5BAB-8D1B-4279-98F4-9F6A2CCF1549}" dt="2022-08-19T02:40:17.171" v="2603" actId="1076"/>
          <ac:spMkLst>
            <pc:docMk/>
            <pc:sldMk cId="2271864284" sldId="673"/>
            <ac:spMk id="12" creationId="{B362220E-3A4D-CCBD-80D4-7910C983DBC1}"/>
          </ac:spMkLst>
        </pc:spChg>
        <pc:spChg chg="mod">
          <ac:chgData name="TAN Mei Yi [Harrisdale Senior High School]" userId="f9f029c9-d743-4d60-9f2c-e74bdec1ab07" providerId="ADAL" clId="{0E1E5BAB-8D1B-4279-98F4-9F6A2CCF1549}" dt="2022-08-19T02:40:17.171" v="2603" actId="1076"/>
          <ac:spMkLst>
            <pc:docMk/>
            <pc:sldMk cId="2271864284" sldId="673"/>
            <ac:spMk id="13" creationId="{E3FD3720-55F8-C966-567E-5B48C62CD991}"/>
          </ac:spMkLst>
        </pc:spChg>
        <pc:spChg chg="del">
          <ac:chgData name="TAN Mei Yi [Harrisdale Senior High School]" userId="f9f029c9-d743-4d60-9f2c-e74bdec1ab07" providerId="ADAL" clId="{0E1E5BAB-8D1B-4279-98F4-9F6A2CCF1549}" dt="2022-08-19T02:40:05.651" v="2587" actId="478"/>
          <ac:spMkLst>
            <pc:docMk/>
            <pc:sldMk cId="2271864284" sldId="673"/>
            <ac:spMk id="22" creationId="{9F208DD8-7804-967E-05F5-F92DAA9D64A1}"/>
          </ac:spMkLst>
        </pc:spChg>
        <pc:grpChg chg="mod">
          <ac:chgData name="TAN Mei Yi [Harrisdale Senior High School]" userId="f9f029c9-d743-4d60-9f2c-e74bdec1ab07" providerId="ADAL" clId="{0E1E5BAB-8D1B-4279-98F4-9F6A2CCF1549}" dt="2022-08-19T02:40:17.171" v="2603" actId="1076"/>
          <ac:grpSpMkLst>
            <pc:docMk/>
            <pc:sldMk cId="2271864284" sldId="673"/>
            <ac:grpSpMk id="8" creationId="{F4837559-0CA7-97B7-E55A-891F677B0EE0}"/>
          </ac:grpSpMkLst>
        </pc:grpChg>
      </pc:sldChg>
    </pc:docChg>
  </pc:docChgLst>
  <pc:docChgLst>
    <pc:chgData name="TAN Mei Yi [Harrisdale Senior High School]" userId="f9f029c9-d743-4d60-9f2c-e74bdec1ab07" providerId="ADAL" clId="{75AE6F58-A1C6-4FD7-9613-20ABF81868EC}"/>
    <pc:docChg chg="undo custSel addSld delSld modSld">
      <pc:chgData name="TAN Mei Yi [Harrisdale Senior High School]" userId="f9f029c9-d743-4d60-9f2c-e74bdec1ab07" providerId="ADAL" clId="{75AE6F58-A1C6-4FD7-9613-20ABF81868EC}" dt="2022-08-26T01:32:49.490" v="1902" actId="1076"/>
      <pc:docMkLst>
        <pc:docMk/>
      </pc:docMkLst>
      <pc:sldChg chg="modSp mod">
        <pc:chgData name="TAN Mei Yi [Harrisdale Senior High School]" userId="f9f029c9-d743-4d60-9f2c-e74bdec1ab07" providerId="ADAL" clId="{75AE6F58-A1C6-4FD7-9613-20ABF81868EC}" dt="2022-08-24T06:26:46.576" v="29" actId="20577"/>
        <pc:sldMkLst>
          <pc:docMk/>
          <pc:sldMk cId="4069388361" sldId="257"/>
        </pc:sldMkLst>
        <pc:spChg chg="mod">
          <ac:chgData name="TAN Mei Yi [Harrisdale Senior High School]" userId="f9f029c9-d743-4d60-9f2c-e74bdec1ab07" providerId="ADAL" clId="{75AE6F58-A1C6-4FD7-9613-20ABF81868EC}" dt="2022-08-24T06:26:46.576" v="29" actId="20577"/>
          <ac:spMkLst>
            <pc:docMk/>
            <pc:sldMk cId="4069388361" sldId="257"/>
            <ac:spMk id="3" creationId="{C1EC27EF-A28E-4528-B10F-73C539F254CD}"/>
          </ac:spMkLst>
        </pc:spChg>
      </pc:sldChg>
      <pc:sldChg chg="modSp mod">
        <pc:chgData name="TAN Mei Yi [Harrisdale Senior High School]" userId="f9f029c9-d743-4d60-9f2c-e74bdec1ab07" providerId="ADAL" clId="{75AE6F58-A1C6-4FD7-9613-20ABF81868EC}" dt="2022-08-24T06:27:43.251" v="33" actId="20577"/>
        <pc:sldMkLst>
          <pc:docMk/>
          <pc:sldMk cId="3900911170" sldId="539"/>
        </pc:sldMkLst>
        <pc:spChg chg="mod">
          <ac:chgData name="TAN Mei Yi [Harrisdale Senior High School]" userId="f9f029c9-d743-4d60-9f2c-e74bdec1ab07" providerId="ADAL" clId="{75AE6F58-A1C6-4FD7-9613-20ABF81868EC}" dt="2022-08-24T06:27:43.251" v="33" actId="20577"/>
          <ac:spMkLst>
            <pc:docMk/>
            <pc:sldMk cId="3900911170" sldId="539"/>
            <ac:spMk id="5" creationId="{00000000-0000-0000-0000-000000000000}"/>
          </ac:spMkLst>
        </pc:spChg>
      </pc:sldChg>
      <pc:sldChg chg="addSp delSp modSp mod delAnim modAnim">
        <pc:chgData name="TAN Mei Yi [Harrisdale Senior High School]" userId="f9f029c9-d743-4d60-9f2c-e74bdec1ab07" providerId="ADAL" clId="{75AE6F58-A1C6-4FD7-9613-20ABF81868EC}" dt="2022-08-24T23:56:40.088" v="933"/>
        <pc:sldMkLst>
          <pc:docMk/>
          <pc:sldMk cId="587382995" sldId="587"/>
        </pc:sldMkLst>
        <pc:spChg chg="del">
          <ac:chgData name="TAN Mei Yi [Harrisdale Senior High School]" userId="f9f029c9-d743-4d60-9f2c-e74bdec1ab07" providerId="ADAL" clId="{75AE6F58-A1C6-4FD7-9613-20ABF81868EC}" dt="2022-08-24T06:27:54.891" v="36" actId="478"/>
          <ac:spMkLst>
            <pc:docMk/>
            <pc:sldMk cId="587382995" sldId="587"/>
            <ac:spMk id="4" creationId="{00000000-0000-0000-0000-000000000000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3:25.435" v="178" actId="20577"/>
          <ac:spMkLst>
            <pc:docMk/>
            <pc:sldMk cId="587382995" sldId="587"/>
            <ac:spMk id="7" creationId="{8EBBC7A2-3269-52BC-CC1D-8D6298B2F0E5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3:47.474" v="188" actId="1076"/>
          <ac:spMkLst>
            <pc:docMk/>
            <pc:sldMk cId="587382995" sldId="587"/>
            <ac:spMk id="8" creationId="{CA7CD7EF-68B2-13C1-C812-F4962D5091A9}"/>
          </ac:spMkLst>
        </pc:spChg>
        <pc:spChg chg="add mod">
          <ac:chgData name="TAN Mei Yi [Harrisdale Senior High School]" userId="f9f029c9-d743-4d60-9f2c-e74bdec1ab07" providerId="ADAL" clId="{75AE6F58-A1C6-4FD7-9613-20ABF81868EC}" dt="2022-08-24T23:56:30.927" v="931"/>
          <ac:spMkLst>
            <pc:docMk/>
            <pc:sldMk cId="587382995" sldId="587"/>
            <ac:spMk id="10" creationId="{B81CDA99-3708-4600-EFAB-D9C68941E167}"/>
          </ac:spMkLst>
        </pc:spChg>
        <pc:spChg chg="del mod">
          <ac:chgData name="TAN Mei Yi [Harrisdale Senior High School]" userId="f9f029c9-d743-4d60-9f2c-e74bdec1ab07" providerId="ADAL" clId="{75AE6F58-A1C6-4FD7-9613-20ABF81868EC}" dt="2022-08-24T06:28:17.464" v="47" actId="478"/>
          <ac:spMkLst>
            <pc:docMk/>
            <pc:sldMk cId="587382995" sldId="587"/>
            <ac:spMk id="11" creationId="{8994D8A7-63C8-0209-FD84-2192A4B8ABEC}"/>
          </ac:spMkLst>
        </pc:spChg>
        <pc:spChg chg="mod">
          <ac:chgData name="TAN Mei Yi [Harrisdale Senior High School]" userId="f9f029c9-d743-4d60-9f2c-e74bdec1ab07" providerId="ADAL" clId="{75AE6F58-A1C6-4FD7-9613-20ABF81868EC}" dt="2022-08-24T06:32:55.259" v="125" actId="14100"/>
          <ac:spMkLst>
            <pc:docMk/>
            <pc:sldMk cId="587382995" sldId="587"/>
            <ac:spMk id="12" creationId="{03DABAC0-3C63-66DA-7713-9662F40BA932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4:14.717" v="201" actId="1076"/>
          <ac:spMkLst>
            <pc:docMk/>
            <pc:sldMk cId="587382995" sldId="587"/>
            <ac:spMk id="13" creationId="{23CE6D26-36A1-402F-42F5-A029D2FBC2E1}"/>
          </ac:spMkLst>
        </pc:spChg>
        <pc:spChg chg="del">
          <ac:chgData name="TAN Mei Yi [Harrisdale Senior High School]" userId="f9f029c9-d743-4d60-9f2c-e74bdec1ab07" providerId="ADAL" clId="{75AE6F58-A1C6-4FD7-9613-20ABF81868EC}" dt="2022-08-24T06:32:10.261" v="84" actId="478"/>
          <ac:spMkLst>
            <pc:docMk/>
            <pc:sldMk cId="587382995" sldId="587"/>
            <ac:spMk id="14" creationId="{4A76AD83-EF10-2A02-D8C4-736B7955F2E6}"/>
          </ac:spMkLst>
        </pc:spChg>
        <pc:spChg chg="add del mod">
          <ac:chgData name="TAN Mei Yi [Harrisdale Senior High School]" userId="f9f029c9-d743-4d60-9f2c-e74bdec1ab07" providerId="ADAL" clId="{75AE6F58-A1C6-4FD7-9613-20ABF81868EC}" dt="2022-08-24T06:34:22.640" v="205"/>
          <ac:spMkLst>
            <pc:docMk/>
            <pc:sldMk cId="587382995" sldId="587"/>
            <ac:spMk id="15" creationId="{3C964965-46B6-437F-1FB8-30BE19372C17}"/>
          </ac:spMkLst>
        </pc:spChg>
        <pc:spChg chg="add del mod">
          <ac:chgData name="TAN Mei Yi [Harrisdale Senior High School]" userId="f9f029c9-d743-4d60-9f2c-e74bdec1ab07" providerId="ADAL" clId="{75AE6F58-A1C6-4FD7-9613-20ABF81868EC}" dt="2022-08-24T06:34:25.533" v="207" actId="478"/>
          <ac:spMkLst>
            <pc:docMk/>
            <pc:sldMk cId="587382995" sldId="587"/>
            <ac:spMk id="16" creationId="{88BC3D9F-D9D1-6BA8-33D8-18D1BDCAFE05}"/>
          </ac:spMkLst>
        </pc:spChg>
        <pc:spChg chg="add mod">
          <ac:chgData name="TAN Mei Yi [Harrisdale Senior High School]" userId="f9f029c9-d743-4d60-9f2c-e74bdec1ab07" providerId="ADAL" clId="{75AE6F58-A1C6-4FD7-9613-20ABF81868EC}" dt="2022-08-24T23:56:40.088" v="933"/>
          <ac:spMkLst>
            <pc:docMk/>
            <pc:sldMk cId="587382995" sldId="587"/>
            <ac:spMk id="17" creationId="{F1A27249-849E-CC84-BBE9-5EFF32799FCB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5:15.729" v="233" actId="1076"/>
          <ac:spMkLst>
            <pc:docMk/>
            <pc:sldMk cId="587382995" sldId="587"/>
            <ac:spMk id="18" creationId="{84D1AA64-8906-265B-183F-CAA9E611869A}"/>
          </ac:spMkLst>
        </pc:spChg>
        <pc:spChg chg="del">
          <ac:chgData name="TAN Mei Yi [Harrisdale Senior High School]" userId="f9f029c9-d743-4d60-9f2c-e74bdec1ab07" providerId="ADAL" clId="{75AE6F58-A1C6-4FD7-9613-20ABF81868EC}" dt="2022-08-24T06:32:12.558" v="85" actId="478"/>
          <ac:spMkLst>
            <pc:docMk/>
            <pc:sldMk cId="587382995" sldId="587"/>
            <ac:spMk id="24" creationId="{79EC8ABD-9521-0A6F-73BE-FC69DFA31FAA}"/>
          </ac:spMkLst>
        </pc:spChg>
        <pc:spChg chg="del">
          <ac:chgData name="TAN Mei Yi [Harrisdale Senior High School]" userId="f9f029c9-d743-4d60-9f2c-e74bdec1ab07" providerId="ADAL" clId="{75AE6F58-A1C6-4FD7-9613-20ABF81868EC}" dt="2022-08-24T06:32:12.558" v="85" actId="478"/>
          <ac:spMkLst>
            <pc:docMk/>
            <pc:sldMk cId="587382995" sldId="587"/>
            <ac:spMk id="25" creationId="{54709592-2587-8B70-BAEB-F37C1CA98415}"/>
          </ac:spMkLst>
        </pc:spChg>
        <pc:spChg chg="del">
          <ac:chgData name="TAN Mei Yi [Harrisdale Senior High School]" userId="f9f029c9-d743-4d60-9f2c-e74bdec1ab07" providerId="ADAL" clId="{75AE6F58-A1C6-4FD7-9613-20ABF81868EC}" dt="2022-08-24T06:28:10.988" v="45" actId="478"/>
          <ac:spMkLst>
            <pc:docMk/>
            <pc:sldMk cId="587382995" sldId="587"/>
            <ac:spMk id="67" creationId="{226880EA-07BB-4714-7E61-16797715FBAF}"/>
          </ac:spMkLst>
        </pc:spChg>
        <pc:spChg chg="del">
          <ac:chgData name="TAN Mei Yi [Harrisdale Senior High School]" userId="f9f029c9-d743-4d60-9f2c-e74bdec1ab07" providerId="ADAL" clId="{75AE6F58-A1C6-4FD7-9613-20ABF81868EC}" dt="2022-08-24T06:28:10.988" v="45" actId="478"/>
          <ac:spMkLst>
            <pc:docMk/>
            <pc:sldMk cId="587382995" sldId="587"/>
            <ac:spMk id="68" creationId="{B8A2736E-D005-CB26-1536-411C665C9F98}"/>
          </ac:spMkLst>
        </pc:spChg>
        <pc:picChg chg="add mod">
          <ac:chgData name="TAN Mei Yi [Harrisdale Senior High School]" userId="f9f029c9-d743-4d60-9f2c-e74bdec1ab07" providerId="ADAL" clId="{75AE6F58-A1C6-4FD7-9613-20ABF81868EC}" dt="2022-08-24T06:28:00.201" v="44" actId="1035"/>
          <ac:picMkLst>
            <pc:docMk/>
            <pc:sldMk cId="587382995" sldId="587"/>
            <ac:picMk id="3" creationId="{7D9ADD0A-9146-32AD-8640-8439570485CF}"/>
          </ac:picMkLst>
        </pc:picChg>
        <pc:picChg chg="add del mod">
          <ac:chgData name="TAN Mei Yi [Harrisdale Senior High School]" userId="f9f029c9-d743-4d60-9f2c-e74bdec1ab07" providerId="ADAL" clId="{75AE6F58-A1C6-4FD7-9613-20ABF81868EC}" dt="2022-08-24T06:35:17.201" v="234" actId="478"/>
          <ac:picMkLst>
            <pc:docMk/>
            <pc:sldMk cId="587382995" sldId="587"/>
            <ac:picMk id="6" creationId="{29F664E8-EB74-DB0F-835D-ECC806EC7F93}"/>
          </ac:picMkLst>
        </pc:picChg>
      </pc:sldChg>
      <pc:sldChg chg="addSp delSp modSp add mod delAnim modAnim">
        <pc:chgData name="TAN Mei Yi [Harrisdale Senior High School]" userId="f9f029c9-d743-4d60-9f2c-e74bdec1ab07" providerId="ADAL" clId="{75AE6F58-A1C6-4FD7-9613-20ABF81868EC}" dt="2022-08-24T06:38:49.915" v="350" actId="1076"/>
        <pc:sldMkLst>
          <pc:docMk/>
          <pc:sldMk cId="4242615273" sldId="588"/>
        </pc:sldMkLst>
        <pc:spChg chg="add mod">
          <ac:chgData name="TAN Mei Yi [Harrisdale Senior High School]" userId="f9f029c9-d743-4d60-9f2c-e74bdec1ab07" providerId="ADAL" clId="{75AE6F58-A1C6-4FD7-9613-20ABF81868EC}" dt="2022-08-24T06:35:31.630" v="236"/>
          <ac:spMkLst>
            <pc:docMk/>
            <pc:sldMk cId="4242615273" sldId="588"/>
            <ac:spMk id="8" creationId="{A04FF707-D506-2C81-7045-B0742676F32F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6:33.166" v="266" actId="1076"/>
          <ac:spMkLst>
            <pc:docMk/>
            <pc:sldMk cId="4242615273" sldId="588"/>
            <ac:spMk id="10" creationId="{FD32003B-43F8-9C98-A62E-4526C672DE5B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6:48.286" v="275" actId="1076"/>
          <ac:spMkLst>
            <pc:docMk/>
            <pc:sldMk cId="4242615273" sldId="588"/>
            <ac:spMk id="11" creationId="{2E0C1E96-AD77-D56A-7656-877FFB730366}"/>
          </ac:spMkLst>
        </pc:spChg>
        <pc:spChg chg="del">
          <ac:chgData name="TAN Mei Yi [Harrisdale Senior High School]" userId="f9f029c9-d743-4d60-9f2c-e74bdec1ab07" providerId="ADAL" clId="{75AE6F58-A1C6-4FD7-9613-20ABF81868EC}" dt="2022-08-24T06:35:42.819" v="237" actId="478"/>
          <ac:spMkLst>
            <pc:docMk/>
            <pc:sldMk cId="4242615273" sldId="588"/>
            <ac:spMk id="12" creationId="{03DABAC0-3C63-66DA-7713-9662F40BA932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7:05.943" v="286" actId="1076"/>
          <ac:spMkLst>
            <pc:docMk/>
            <pc:sldMk cId="4242615273" sldId="588"/>
            <ac:spMk id="13" creationId="{8E08D485-3496-7D26-F0CC-D4FF32BA6647}"/>
          </ac:spMkLst>
        </pc:spChg>
        <pc:spChg chg="del">
          <ac:chgData name="TAN Mei Yi [Harrisdale Senior High School]" userId="f9f029c9-d743-4d60-9f2c-e74bdec1ab07" providerId="ADAL" clId="{75AE6F58-A1C6-4FD7-9613-20ABF81868EC}" dt="2022-08-24T06:35:42.819" v="237" actId="478"/>
          <ac:spMkLst>
            <pc:docMk/>
            <pc:sldMk cId="4242615273" sldId="588"/>
            <ac:spMk id="14" creationId="{4A76AD83-EF10-2A02-D8C4-736B7955F2E6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7:22" v="309" actId="1076"/>
          <ac:spMkLst>
            <pc:docMk/>
            <pc:sldMk cId="4242615273" sldId="588"/>
            <ac:spMk id="15" creationId="{BBE0D75D-C393-B795-25F8-AEC7D0589AB5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7:51.251" v="318" actId="20577"/>
          <ac:spMkLst>
            <pc:docMk/>
            <pc:sldMk cId="4242615273" sldId="588"/>
            <ac:spMk id="16" creationId="{9191EF7F-5640-3AFF-A098-8D5470F884C8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8:45.288" v="348" actId="1076"/>
          <ac:spMkLst>
            <pc:docMk/>
            <pc:sldMk cId="4242615273" sldId="588"/>
            <ac:spMk id="17" creationId="{3208E212-7D40-4E4D-AC7C-FBADB1EB4FE5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8:49.915" v="350" actId="1076"/>
          <ac:spMkLst>
            <pc:docMk/>
            <pc:sldMk cId="4242615273" sldId="588"/>
            <ac:spMk id="18" creationId="{012C1FAA-8C95-8332-0548-82E724288889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8:38.536" v="345" actId="20577"/>
          <ac:spMkLst>
            <pc:docMk/>
            <pc:sldMk cId="4242615273" sldId="588"/>
            <ac:spMk id="19" creationId="{8DFA748C-1FC2-2C0B-8444-1730B668FDC9}"/>
          </ac:spMkLst>
        </pc:spChg>
        <pc:spChg chg="del">
          <ac:chgData name="TAN Mei Yi [Harrisdale Senior High School]" userId="f9f029c9-d743-4d60-9f2c-e74bdec1ab07" providerId="ADAL" clId="{75AE6F58-A1C6-4FD7-9613-20ABF81868EC}" dt="2022-08-24T06:35:44.736" v="238" actId="478"/>
          <ac:spMkLst>
            <pc:docMk/>
            <pc:sldMk cId="4242615273" sldId="588"/>
            <ac:spMk id="24" creationId="{79EC8ABD-9521-0A6F-73BE-FC69DFA31FAA}"/>
          </ac:spMkLst>
        </pc:spChg>
        <pc:spChg chg="del">
          <ac:chgData name="TAN Mei Yi [Harrisdale Senior High School]" userId="f9f029c9-d743-4d60-9f2c-e74bdec1ab07" providerId="ADAL" clId="{75AE6F58-A1C6-4FD7-9613-20ABF81868EC}" dt="2022-08-24T06:35:44.736" v="238" actId="478"/>
          <ac:spMkLst>
            <pc:docMk/>
            <pc:sldMk cId="4242615273" sldId="588"/>
            <ac:spMk id="25" creationId="{54709592-2587-8B70-BAEB-F37C1CA98415}"/>
          </ac:spMkLst>
        </pc:spChg>
        <pc:picChg chg="del">
          <ac:chgData name="TAN Mei Yi [Harrisdale Senior High School]" userId="f9f029c9-d743-4d60-9f2c-e74bdec1ab07" providerId="ADAL" clId="{75AE6F58-A1C6-4FD7-9613-20ABF81868EC}" dt="2022-08-24T06:29:22.924" v="51" actId="478"/>
          <ac:picMkLst>
            <pc:docMk/>
            <pc:sldMk cId="4242615273" sldId="588"/>
            <ac:picMk id="3" creationId="{7D9ADD0A-9146-32AD-8640-8439570485CF}"/>
          </ac:picMkLst>
        </pc:picChg>
        <pc:picChg chg="add mod">
          <ac:chgData name="TAN Mei Yi [Harrisdale Senior High School]" userId="f9f029c9-d743-4d60-9f2c-e74bdec1ab07" providerId="ADAL" clId="{75AE6F58-A1C6-4FD7-9613-20ABF81868EC}" dt="2022-08-24T06:29:28.362" v="54"/>
          <ac:picMkLst>
            <pc:docMk/>
            <pc:sldMk cId="4242615273" sldId="588"/>
            <ac:picMk id="4" creationId="{E80FA408-F701-50CE-D920-E5679363C594}"/>
          </ac:picMkLst>
        </pc:picChg>
        <pc:picChg chg="del">
          <ac:chgData name="TAN Mei Yi [Harrisdale Senior High School]" userId="f9f029c9-d743-4d60-9f2c-e74bdec1ab07" providerId="ADAL" clId="{75AE6F58-A1C6-4FD7-9613-20ABF81868EC}" dt="2022-08-24T06:29:29.523" v="55" actId="478"/>
          <ac:picMkLst>
            <pc:docMk/>
            <pc:sldMk cId="4242615273" sldId="588"/>
            <ac:picMk id="6" creationId="{29F664E8-EB74-DB0F-835D-ECC806EC7F93}"/>
          </ac:picMkLst>
        </pc:picChg>
        <pc:picChg chg="add del mod">
          <ac:chgData name="TAN Mei Yi [Harrisdale Senior High School]" userId="f9f029c9-d743-4d60-9f2c-e74bdec1ab07" providerId="ADAL" clId="{75AE6F58-A1C6-4FD7-9613-20ABF81868EC}" dt="2022-08-24T06:38:40.588" v="346" actId="478"/>
          <ac:picMkLst>
            <pc:docMk/>
            <pc:sldMk cId="4242615273" sldId="588"/>
            <ac:picMk id="7" creationId="{EC0E66E7-1C03-7409-50E5-079C9BCDCF33}"/>
          </ac:picMkLst>
        </pc:picChg>
      </pc:sldChg>
      <pc:sldChg chg="addSp delSp modSp add mod delAnim modAnim">
        <pc:chgData name="TAN Mei Yi [Harrisdale Senior High School]" userId="f9f029c9-d743-4d60-9f2c-e74bdec1ab07" providerId="ADAL" clId="{75AE6F58-A1C6-4FD7-9613-20ABF81868EC}" dt="2022-08-25T00:02:54.551" v="1266"/>
        <pc:sldMkLst>
          <pc:docMk/>
          <pc:sldMk cId="2667270902" sldId="589"/>
        </pc:sldMkLst>
        <pc:spChg chg="add mod">
          <ac:chgData name="TAN Mei Yi [Harrisdale Senior High School]" userId="f9f029c9-d743-4d60-9f2c-e74bdec1ab07" providerId="ADAL" clId="{75AE6F58-A1C6-4FD7-9613-20ABF81868EC}" dt="2022-08-24T06:39:32.700" v="359" actId="1076"/>
          <ac:spMkLst>
            <pc:docMk/>
            <pc:sldMk cId="2667270902" sldId="589"/>
            <ac:spMk id="5" creationId="{B44EE4D6-E11F-7354-5880-4E9AFC5B4CE8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39:45.271" v="367" actId="1076"/>
          <ac:spMkLst>
            <pc:docMk/>
            <pc:sldMk cId="2667270902" sldId="589"/>
            <ac:spMk id="6" creationId="{C055AA95-5682-B350-E7A4-BD9D9AD2B6A6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02:54.551" v="1266"/>
          <ac:spMkLst>
            <pc:docMk/>
            <pc:sldMk cId="2667270902" sldId="589"/>
            <ac:spMk id="8" creationId="{60D1C809-DE36-6665-C249-16C33CB25C6E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40:49.878" v="395" actId="1076"/>
          <ac:spMkLst>
            <pc:docMk/>
            <pc:sldMk cId="2667270902" sldId="589"/>
            <ac:spMk id="10" creationId="{4AC5F2D8-56ED-AFBD-76D1-008C83164CAE}"/>
          </ac:spMkLst>
        </pc:spChg>
        <pc:spChg chg="add mod">
          <ac:chgData name="TAN Mei Yi [Harrisdale Senior High School]" userId="f9f029c9-d743-4d60-9f2c-e74bdec1ab07" providerId="ADAL" clId="{75AE6F58-A1C6-4FD7-9613-20ABF81868EC}" dt="2022-08-24T06:41:30.201" v="425" actId="1076"/>
          <ac:spMkLst>
            <pc:docMk/>
            <pc:sldMk cId="2667270902" sldId="589"/>
            <ac:spMk id="11" creationId="{0941C17F-E6AF-EB80-AA5E-9A74F78958E5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06.919" v="351" actId="478"/>
          <ac:spMkLst>
            <pc:docMk/>
            <pc:sldMk cId="2667270902" sldId="589"/>
            <ac:spMk id="12" creationId="{03DABAC0-3C63-66DA-7713-9662F40BA932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06.919" v="351" actId="478"/>
          <ac:spMkLst>
            <pc:docMk/>
            <pc:sldMk cId="2667270902" sldId="589"/>
            <ac:spMk id="14" creationId="{4A76AD83-EF10-2A02-D8C4-736B7955F2E6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06.919" v="351" actId="478"/>
          <ac:spMkLst>
            <pc:docMk/>
            <pc:sldMk cId="2667270902" sldId="589"/>
            <ac:spMk id="24" creationId="{79EC8ABD-9521-0A6F-73BE-FC69DFA31FAA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06.919" v="351" actId="478"/>
          <ac:spMkLst>
            <pc:docMk/>
            <pc:sldMk cId="2667270902" sldId="589"/>
            <ac:spMk id="25" creationId="{54709592-2587-8B70-BAEB-F37C1CA98415}"/>
          </ac:spMkLst>
        </pc:spChg>
        <pc:picChg chg="add mod">
          <ac:chgData name="TAN Mei Yi [Harrisdale Senior High School]" userId="f9f029c9-d743-4d60-9f2c-e74bdec1ab07" providerId="ADAL" clId="{75AE6F58-A1C6-4FD7-9613-20ABF81868EC}" dt="2022-08-24T23:34:32.017" v="429" actId="1076"/>
          <ac:picMkLst>
            <pc:docMk/>
            <pc:sldMk cId="2667270902" sldId="589"/>
            <ac:picMk id="3" creationId="{982976B6-F611-DBB9-13C6-3ACA327586F0}"/>
          </ac:picMkLst>
        </pc:picChg>
        <pc:picChg chg="del">
          <ac:chgData name="TAN Mei Yi [Harrisdale Senior High School]" userId="f9f029c9-d743-4d60-9f2c-e74bdec1ab07" providerId="ADAL" clId="{75AE6F58-A1C6-4FD7-9613-20ABF81868EC}" dt="2022-08-24T06:30:07.745" v="59" actId="478"/>
          <ac:picMkLst>
            <pc:docMk/>
            <pc:sldMk cId="2667270902" sldId="589"/>
            <ac:picMk id="4" creationId="{E80FA408-F701-50CE-D920-E5679363C594}"/>
          </ac:picMkLst>
        </pc:picChg>
        <pc:picChg chg="del">
          <ac:chgData name="TAN Mei Yi [Harrisdale Senior High School]" userId="f9f029c9-d743-4d60-9f2c-e74bdec1ab07" providerId="ADAL" clId="{75AE6F58-A1C6-4FD7-9613-20ABF81868EC}" dt="2022-08-24T06:30:06.375" v="58" actId="478"/>
          <ac:picMkLst>
            <pc:docMk/>
            <pc:sldMk cId="2667270902" sldId="589"/>
            <ac:picMk id="7" creationId="{EC0E66E7-1C03-7409-50E5-079C9BCDCF33}"/>
          </ac:picMkLst>
        </pc:picChg>
      </pc:sldChg>
      <pc:sldChg chg="addSp delSp modSp add mod delAnim modAnim">
        <pc:chgData name="TAN Mei Yi [Harrisdale Senior High School]" userId="f9f029c9-d743-4d60-9f2c-e74bdec1ab07" providerId="ADAL" clId="{75AE6F58-A1C6-4FD7-9613-20ABF81868EC}" dt="2022-08-25T00:03:30.800" v="1273" actId="478"/>
        <pc:sldMkLst>
          <pc:docMk/>
          <pc:sldMk cId="2254295870" sldId="590"/>
        </pc:sldMkLst>
        <pc:spChg chg="add mod">
          <ac:chgData name="TAN Mei Yi [Harrisdale Senior High School]" userId="f9f029c9-d743-4d60-9f2c-e74bdec1ab07" providerId="ADAL" clId="{75AE6F58-A1C6-4FD7-9613-20ABF81868EC}" dt="2022-08-24T23:34:36.680" v="430"/>
          <ac:spMkLst>
            <pc:docMk/>
            <pc:sldMk cId="2254295870" sldId="590"/>
            <ac:spMk id="2" creationId="{67F496FC-20C4-525D-FEE6-F5EA84414E3A}"/>
          </ac:spMkLst>
        </pc:spChg>
        <pc:spChg chg="add mod">
          <ac:chgData name="TAN Mei Yi [Harrisdale Senior High School]" userId="f9f029c9-d743-4d60-9f2c-e74bdec1ab07" providerId="ADAL" clId="{75AE6F58-A1C6-4FD7-9613-20ABF81868EC}" dt="2022-08-24T23:35:11.253" v="488" actId="20577"/>
          <ac:spMkLst>
            <pc:docMk/>
            <pc:sldMk cId="2254295870" sldId="590"/>
            <ac:spMk id="3" creationId="{FD6B0E91-3080-B4E8-F9E2-0DB54D28ED2D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03:12.591" v="1268"/>
          <ac:spMkLst>
            <pc:docMk/>
            <pc:sldMk cId="2254295870" sldId="590"/>
            <ac:spMk id="5" creationId="{996C4911-39D2-41EB-0091-2E476570C944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03:17.800" v="1270"/>
          <ac:spMkLst>
            <pc:docMk/>
            <pc:sldMk cId="2254295870" sldId="590"/>
            <ac:spMk id="8" creationId="{4A7AF51D-2E3A-C1BB-820E-5F8F34968ECE}"/>
          </ac:spMkLst>
        </pc:spChg>
        <pc:spChg chg="add mod">
          <ac:chgData name="TAN Mei Yi [Harrisdale Senior High School]" userId="f9f029c9-d743-4d60-9f2c-e74bdec1ab07" providerId="ADAL" clId="{75AE6F58-A1C6-4FD7-9613-20ABF81868EC}" dt="2022-08-24T23:38:01.026" v="600" actId="20577"/>
          <ac:spMkLst>
            <pc:docMk/>
            <pc:sldMk cId="2254295870" sldId="590"/>
            <ac:spMk id="10" creationId="{73AE45F9-E1BD-09F2-455B-368B7A5C1901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10.306" v="352" actId="478"/>
          <ac:spMkLst>
            <pc:docMk/>
            <pc:sldMk cId="2254295870" sldId="590"/>
            <ac:spMk id="12" creationId="{03DABAC0-3C63-66DA-7713-9662F40BA932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10.306" v="352" actId="478"/>
          <ac:spMkLst>
            <pc:docMk/>
            <pc:sldMk cId="2254295870" sldId="590"/>
            <ac:spMk id="14" creationId="{4A76AD83-EF10-2A02-D8C4-736B7955F2E6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10.306" v="352" actId="478"/>
          <ac:spMkLst>
            <pc:docMk/>
            <pc:sldMk cId="2254295870" sldId="590"/>
            <ac:spMk id="24" creationId="{79EC8ABD-9521-0A6F-73BE-FC69DFA31FAA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12.524" v="353" actId="478"/>
          <ac:spMkLst>
            <pc:docMk/>
            <pc:sldMk cId="2254295870" sldId="590"/>
            <ac:spMk id="25" creationId="{54709592-2587-8B70-BAEB-F37C1CA98415}"/>
          </ac:spMkLst>
        </pc:spChg>
        <pc:picChg chg="del">
          <ac:chgData name="TAN Mei Yi [Harrisdale Senior High School]" userId="f9f029c9-d743-4d60-9f2c-e74bdec1ab07" providerId="ADAL" clId="{75AE6F58-A1C6-4FD7-9613-20ABF81868EC}" dt="2022-08-24T06:30:33.715" v="63" actId="478"/>
          <ac:picMkLst>
            <pc:docMk/>
            <pc:sldMk cId="2254295870" sldId="590"/>
            <ac:picMk id="3" creationId="{982976B6-F611-DBB9-13C6-3ACA327586F0}"/>
          </ac:picMkLst>
        </pc:picChg>
        <pc:picChg chg="add mod ord">
          <ac:chgData name="TAN Mei Yi [Harrisdale Senior High School]" userId="f9f029c9-d743-4d60-9f2c-e74bdec1ab07" providerId="ADAL" clId="{75AE6F58-A1C6-4FD7-9613-20ABF81868EC}" dt="2022-08-24T23:34:16.601" v="427" actId="14100"/>
          <ac:picMkLst>
            <pc:docMk/>
            <pc:sldMk cId="2254295870" sldId="590"/>
            <ac:picMk id="4" creationId="{16CF3BE0-2878-3F57-2460-E06CA7545148}"/>
          </ac:picMkLst>
        </pc:picChg>
        <pc:picChg chg="add del mod">
          <ac:chgData name="TAN Mei Yi [Harrisdale Senior High School]" userId="f9f029c9-d743-4d60-9f2c-e74bdec1ab07" providerId="ADAL" clId="{75AE6F58-A1C6-4FD7-9613-20ABF81868EC}" dt="2022-08-24T23:38:02.980" v="601" actId="478"/>
          <ac:picMkLst>
            <pc:docMk/>
            <pc:sldMk cId="2254295870" sldId="590"/>
            <ac:picMk id="7" creationId="{726D2E02-201E-7DCC-E962-6956893515E3}"/>
          </ac:picMkLst>
        </pc:picChg>
        <pc:picChg chg="add del mod">
          <ac:chgData name="TAN Mei Yi [Harrisdale Senior High School]" userId="f9f029c9-d743-4d60-9f2c-e74bdec1ab07" providerId="ADAL" clId="{75AE6F58-A1C6-4FD7-9613-20ABF81868EC}" dt="2022-08-25T00:03:30.800" v="1273" actId="478"/>
          <ac:picMkLst>
            <pc:docMk/>
            <pc:sldMk cId="2254295870" sldId="590"/>
            <ac:picMk id="12" creationId="{C7D72390-5CF2-F005-9F3D-888D5FB931A2}"/>
          </ac:picMkLst>
        </pc:picChg>
      </pc:sldChg>
      <pc:sldChg chg="addSp delSp modSp add mod addAnim delAnim modAnim">
        <pc:chgData name="TAN Mei Yi [Harrisdale Senior High School]" userId="f9f029c9-d743-4d60-9f2c-e74bdec1ab07" providerId="ADAL" clId="{75AE6F58-A1C6-4FD7-9613-20ABF81868EC}" dt="2022-08-26T01:32:49.490" v="1902" actId="1076"/>
        <pc:sldMkLst>
          <pc:docMk/>
          <pc:sldMk cId="854130853" sldId="591"/>
        </pc:sldMkLst>
        <pc:spChg chg="add mod">
          <ac:chgData name="TAN Mei Yi [Harrisdale Senior High School]" userId="f9f029c9-d743-4d60-9f2c-e74bdec1ab07" providerId="ADAL" clId="{75AE6F58-A1C6-4FD7-9613-20ABF81868EC}" dt="2022-08-26T01:31:32.253" v="1882" actId="1076"/>
          <ac:spMkLst>
            <pc:docMk/>
            <pc:sldMk cId="854130853" sldId="591"/>
            <ac:spMk id="2" creationId="{2A099B93-61C0-AA70-3314-626266F66EB2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1:27.366" v="1881" actId="1076"/>
          <ac:spMkLst>
            <pc:docMk/>
            <pc:sldMk cId="854130853" sldId="591"/>
            <ac:spMk id="4" creationId="{E3500D44-8CA6-2BEB-C641-58A10894EA60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1:27.366" v="1881" actId="1076"/>
          <ac:spMkLst>
            <pc:docMk/>
            <pc:sldMk cId="854130853" sldId="591"/>
            <ac:spMk id="5" creationId="{B73CCC83-BE13-7EB4-463D-82A243203E99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2:28.373" v="1897" actId="20577"/>
          <ac:spMkLst>
            <pc:docMk/>
            <pc:sldMk cId="854130853" sldId="591"/>
            <ac:spMk id="6" creationId="{40224D6C-FDAD-31B0-4224-DBC999939622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29:45.857" v="1861" actId="14100"/>
          <ac:spMkLst>
            <pc:docMk/>
            <pc:sldMk cId="854130853" sldId="591"/>
            <ac:spMk id="7" creationId="{EDA49DE8-F021-0F0C-AE23-3A69095257AD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1:32.253" v="1882" actId="1076"/>
          <ac:spMkLst>
            <pc:docMk/>
            <pc:sldMk cId="854130853" sldId="591"/>
            <ac:spMk id="8" creationId="{F87F591F-9809-BAC3-2759-BE7CAA9038FF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1:38.625" v="1884" actId="1076"/>
          <ac:spMkLst>
            <pc:docMk/>
            <pc:sldMk cId="854130853" sldId="591"/>
            <ac:spMk id="10" creationId="{6DC2F25D-3DED-301D-1A68-06652F988B3C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1:27.366" v="1881" actId="1076"/>
          <ac:spMkLst>
            <pc:docMk/>
            <pc:sldMk cId="854130853" sldId="591"/>
            <ac:spMk id="11" creationId="{D28F4997-28F5-BDE6-44A9-DD70FE3DE14E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16.246" v="354" actId="478"/>
          <ac:spMkLst>
            <pc:docMk/>
            <pc:sldMk cId="854130853" sldId="591"/>
            <ac:spMk id="12" creationId="{03DABAC0-3C63-66DA-7713-9662F40BA932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1:27.366" v="1881" actId="1076"/>
          <ac:spMkLst>
            <pc:docMk/>
            <pc:sldMk cId="854130853" sldId="591"/>
            <ac:spMk id="12" creationId="{375BF07C-30C7-B368-3335-6B772CE47485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2:08.468" v="1893" actId="1076"/>
          <ac:spMkLst>
            <pc:docMk/>
            <pc:sldMk cId="854130853" sldId="591"/>
            <ac:spMk id="13" creationId="{A604FC6B-9992-C764-2A28-2CBA8049614C}"/>
          </ac:spMkLst>
        </pc:spChg>
        <pc:spChg chg="add del mod">
          <ac:chgData name="TAN Mei Yi [Harrisdale Senior High School]" userId="f9f029c9-d743-4d60-9f2c-e74bdec1ab07" providerId="ADAL" clId="{75AE6F58-A1C6-4FD7-9613-20ABF81868EC}" dt="2022-08-24T23:43:36.404" v="834" actId="478"/>
          <ac:spMkLst>
            <pc:docMk/>
            <pc:sldMk cId="854130853" sldId="591"/>
            <ac:spMk id="13" creationId="{E2049AB8-6EE5-9D9B-9434-92C317FA770D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16.246" v="354" actId="478"/>
          <ac:spMkLst>
            <pc:docMk/>
            <pc:sldMk cId="854130853" sldId="591"/>
            <ac:spMk id="14" creationId="{4A76AD83-EF10-2A02-D8C4-736B7955F2E6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1:42.474" v="1885" actId="1076"/>
          <ac:spMkLst>
            <pc:docMk/>
            <pc:sldMk cId="854130853" sldId="591"/>
            <ac:spMk id="14" creationId="{C8997A53-EE60-B0B8-7531-E829E00C3E93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1:49.268" v="1888" actId="14100"/>
          <ac:spMkLst>
            <pc:docMk/>
            <pc:sldMk cId="854130853" sldId="591"/>
            <ac:spMk id="15" creationId="{48FB1D36-F2AD-4BFF-D3B7-A0B1A04F99CC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1:52.098" v="1889" actId="1076"/>
          <ac:spMkLst>
            <pc:docMk/>
            <pc:sldMk cId="854130853" sldId="591"/>
            <ac:spMk id="16" creationId="{064897C4-4249-69B8-5A7D-90B1D7E9C857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0:22.583" v="1869" actId="1076"/>
          <ac:spMkLst>
            <pc:docMk/>
            <pc:sldMk cId="854130853" sldId="591"/>
            <ac:spMk id="17" creationId="{DE36BCEA-DAD6-64BC-980F-CCF3A7E74161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2:04.942" v="1892" actId="1076"/>
          <ac:spMkLst>
            <pc:docMk/>
            <pc:sldMk cId="854130853" sldId="591"/>
            <ac:spMk id="18" creationId="{4843E987-5F88-19D0-FE9A-E7B67AFA22EB}"/>
          </ac:spMkLst>
        </pc:spChg>
        <pc:spChg chg="add mod">
          <ac:chgData name="TAN Mei Yi [Harrisdale Senior High School]" userId="f9f029c9-d743-4d60-9f2c-e74bdec1ab07" providerId="ADAL" clId="{75AE6F58-A1C6-4FD7-9613-20ABF81868EC}" dt="2022-08-26T01:32:49.490" v="1902" actId="1076"/>
          <ac:spMkLst>
            <pc:docMk/>
            <pc:sldMk cId="854130853" sldId="591"/>
            <ac:spMk id="19" creationId="{32D0A864-FB8C-F139-EE07-42E0A200F971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16.246" v="354" actId="478"/>
          <ac:spMkLst>
            <pc:docMk/>
            <pc:sldMk cId="854130853" sldId="591"/>
            <ac:spMk id="24" creationId="{79EC8ABD-9521-0A6F-73BE-FC69DFA31FAA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16.246" v="354" actId="478"/>
          <ac:spMkLst>
            <pc:docMk/>
            <pc:sldMk cId="854130853" sldId="591"/>
            <ac:spMk id="25" creationId="{54709592-2587-8B70-BAEB-F37C1CA98415}"/>
          </ac:spMkLst>
        </pc:spChg>
        <pc:picChg chg="add mod">
          <ac:chgData name="TAN Mei Yi [Harrisdale Senior High School]" userId="f9f029c9-d743-4d60-9f2c-e74bdec1ab07" providerId="ADAL" clId="{75AE6F58-A1C6-4FD7-9613-20ABF81868EC}" dt="2022-08-26T01:31:22.704" v="1880" actId="1076"/>
          <ac:picMkLst>
            <pc:docMk/>
            <pc:sldMk cId="854130853" sldId="591"/>
            <ac:picMk id="3" creationId="{E0D92533-2A08-4457-E244-D6558E66B8AA}"/>
          </ac:picMkLst>
        </pc:picChg>
        <pc:picChg chg="del">
          <ac:chgData name="TAN Mei Yi [Harrisdale Senior High School]" userId="f9f029c9-d743-4d60-9f2c-e74bdec1ab07" providerId="ADAL" clId="{75AE6F58-A1C6-4FD7-9613-20ABF81868EC}" dt="2022-08-24T06:31:01.955" v="70" actId="478"/>
          <ac:picMkLst>
            <pc:docMk/>
            <pc:sldMk cId="854130853" sldId="591"/>
            <ac:picMk id="4" creationId="{16CF3BE0-2878-3F57-2460-E06CA7545148}"/>
          </ac:picMkLst>
        </pc:picChg>
        <pc:picChg chg="add del mod">
          <ac:chgData name="TAN Mei Yi [Harrisdale Senior High School]" userId="f9f029c9-d743-4d60-9f2c-e74bdec1ab07" providerId="ADAL" clId="{75AE6F58-A1C6-4FD7-9613-20ABF81868EC}" dt="2022-08-25T00:05:51.335" v="1366" actId="478"/>
          <ac:picMkLst>
            <pc:docMk/>
            <pc:sldMk cId="854130853" sldId="591"/>
            <ac:picMk id="7" creationId="{7B8FE97A-37CB-7407-B026-7709C2980B69}"/>
          </ac:picMkLst>
        </pc:picChg>
        <pc:picChg chg="add del">
          <ac:chgData name="TAN Mei Yi [Harrisdale Senior High School]" userId="f9f029c9-d743-4d60-9f2c-e74bdec1ab07" providerId="ADAL" clId="{75AE6F58-A1C6-4FD7-9613-20ABF81868EC}" dt="2022-08-25T00:06:03.885" v="1368" actId="478"/>
          <ac:picMkLst>
            <pc:docMk/>
            <pc:sldMk cId="854130853" sldId="591"/>
            <ac:picMk id="20" creationId="{04EC778F-AA96-F4CD-4BD7-0F9ADD7AB95B}"/>
          </ac:picMkLst>
        </pc:picChg>
      </pc:sldChg>
      <pc:sldChg chg="addSp delSp modSp add mod delAnim modAnim">
        <pc:chgData name="TAN Mei Yi [Harrisdale Senior High School]" userId="f9f029c9-d743-4d60-9f2c-e74bdec1ab07" providerId="ADAL" clId="{75AE6F58-A1C6-4FD7-9613-20ABF81868EC}" dt="2022-08-25T00:17:45.741" v="1593" actId="478"/>
        <pc:sldMkLst>
          <pc:docMk/>
          <pc:sldMk cId="3924713097" sldId="592"/>
        </pc:sldMkLst>
        <pc:spChg chg="add mod">
          <ac:chgData name="TAN Mei Yi [Harrisdale Senior High School]" userId="f9f029c9-d743-4d60-9f2c-e74bdec1ab07" providerId="ADAL" clId="{75AE6F58-A1C6-4FD7-9613-20ABF81868EC}" dt="2022-08-25T00:12:25.399" v="1424" actId="14100"/>
          <ac:spMkLst>
            <pc:docMk/>
            <pc:sldMk cId="3924713097" sldId="592"/>
            <ac:spMk id="5" creationId="{7953B2DE-E7F9-5286-1258-C6B9BDA0A7EB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13:07.735" v="1482" actId="14100"/>
          <ac:spMkLst>
            <pc:docMk/>
            <pc:sldMk cId="3924713097" sldId="592"/>
            <ac:spMk id="6" creationId="{4B1AAFED-BAA5-628A-05A6-C5DD66899B9E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13:33.711" v="1492" actId="1076"/>
          <ac:spMkLst>
            <pc:docMk/>
            <pc:sldMk cId="3924713097" sldId="592"/>
            <ac:spMk id="7" creationId="{3F1B9AB2-7642-5DDE-9CB2-50D9FF970242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14:33.914" v="1505" actId="1076"/>
          <ac:spMkLst>
            <pc:docMk/>
            <pc:sldMk cId="3924713097" sldId="592"/>
            <ac:spMk id="8" creationId="{54E19909-E61B-B3CB-2618-0E048F027760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15:15.253" v="1511"/>
          <ac:spMkLst>
            <pc:docMk/>
            <pc:sldMk cId="3924713097" sldId="592"/>
            <ac:spMk id="10" creationId="{90B7D4AE-EFF6-EFBE-7FD7-98F3950C5CBA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15:48.397" v="1517" actId="1076"/>
          <ac:spMkLst>
            <pc:docMk/>
            <pc:sldMk cId="3924713097" sldId="592"/>
            <ac:spMk id="11" creationId="{4E4A5547-F7E8-9D59-813A-20A23C2AE137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20.700" v="355" actId="478"/>
          <ac:spMkLst>
            <pc:docMk/>
            <pc:sldMk cId="3924713097" sldId="592"/>
            <ac:spMk id="12" creationId="{03DABAC0-3C63-66DA-7713-9662F40BA932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16:10.950" v="1523" actId="1076"/>
          <ac:spMkLst>
            <pc:docMk/>
            <pc:sldMk cId="3924713097" sldId="592"/>
            <ac:spMk id="12" creationId="{7E7B07D9-7A1D-3108-79BF-ABC8C40982A4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16:27.782" v="1543"/>
          <ac:spMkLst>
            <pc:docMk/>
            <pc:sldMk cId="3924713097" sldId="592"/>
            <ac:spMk id="13" creationId="{EC313F1A-CFFF-30BC-B407-CACAA4CB46FF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20.700" v="355" actId="478"/>
          <ac:spMkLst>
            <pc:docMk/>
            <pc:sldMk cId="3924713097" sldId="592"/>
            <ac:spMk id="14" creationId="{4A76AD83-EF10-2A02-D8C4-736B7955F2E6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16:41.033" v="1551" actId="1076"/>
          <ac:spMkLst>
            <pc:docMk/>
            <pc:sldMk cId="3924713097" sldId="592"/>
            <ac:spMk id="14" creationId="{FC0D29C1-C735-7DD9-9316-BD14EB01B0E5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16:49.673" v="1556" actId="1076"/>
          <ac:spMkLst>
            <pc:docMk/>
            <pc:sldMk cId="3924713097" sldId="592"/>
            <ac:spMk id="15" creationId="{58C7375B-6CD6-D960-CD1D-2C3ABD91B483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17:44.584" v="1592" actId="1076"/>
          <ac:spMkLst>
            <pc:docMk/>
            <pc:sldMk cId="3924713097" sldId="592"/>
            <ac:spMk id="16" creationId="{5A331971-3B4D-E92B-D267-0DEB104E9CB5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20.700" v="355" actId="478"/>
          <ac:spMkLst>
            <pc:docMk/>
            <pc:sldMk cId="3924713097" sldId="592"/>
            <ac:spMk id="24" creationId="{79EC8ABD-9521-0A6F-73BE-FC69DFA31FAA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20.700" v="355" actId="478"/>
          <ac:spMkLst>
            <pc:docMk/>
            <pc:sldMk cId="3924713097" sldId="592"/>
            <ac:spMk id="25" creationId="{54709592-2587-8B70-BAEB-F37C1CA98415}"/>
          </ac:spMkLst>
        </pc:spChg>
        <pc:picChg chg="add del mod">
          <ac:chgData name="TAN Mei Yi [Harrisdale Senior High School]" userId="f9f029c9-d743-4d60-9f2c-e74bdec1ab07" providerId="ADAL" clId="{75AE6F58-A1C6-4FD7-9613-20ABF81868EC}" dt="2022-08-25T00:17:45.741" v="1593" actId="478"/>
          <ac:picMkLst>
            <pc:docMk/>
            <pc:sldMk cId="3924713097" sldId="592"/>
            <ac:picMk id="3" creationId="{179054C8-BA70-BB1F-3B60-BB76997F6ECC}"/>
          </ac:picMkLst>
        </pc:picChg>
        <pc:picChg chg="del">
          <ac:chgData name="TAN Mei Yi [Harrisdale Senior High School]" userId="f9f029c9-d743-4d60-9f2c-e74bdec1ab07" providerId="ADAL" clId="{75AE6F58-A1C6-4FD7-9613-20ABF81868EC}" dt="2022-08-24T06:31:34.087" v="74" actId="478"/>
          <ac:picMkLst>
            <pc:docMk/>
            <pc:sldMk cId="3924713097" sldId="592"/>
            <ac:picMk id="3" creationId="{E0D92533-2A08-4457-E244-D6558E66B8AA}"/>
          </ac:picMkLst>
        </pc:picChg>
        <pc:picChg chg="add mod">
          <ac:chgData name="TAN Mei Yi [Harrisdale Senior High School]" userId="f9f029c9-d743-4d60-9f2c-e74bdec1ab07" providerId="ADAL" clId="{75AE6F58-A1C6-4FD7-9613-20ABF81868EC}" dt="2022-08-24T06:31:36.234" v="76" actId="1076"/>
          <ac:picMkLst>
            <pc:docMk/>
            <pc:sldMk cId="3924713097" sldId="592"/>
            <ac:picMk id="4" creationId="{3C9F4A7A-262D-2414-0A6D-4B1D61693581}"/>
          </ac:picMkLst>
        </pc:picChg>
      </pc:sldChg>
      <pc:sldChg chg="addSp delSp modSp add mod delAnim modAnim">
        <pc:chgData name="TAN Mei Yi [Harrisdale Senior High School]" userId="f9f029c9-d743-4d60-9f2c-e74bdec1ab07" providerId="ADAL" clId="{75AE6F58-A1C6-4FD7-9613-20ABF81868EC}" dt="2022-08-25T00:29:04.849" v="1828" actId="478"/>
        <pc:sldMkLst>
          <pc:docMk/>
          <pc:sldMk cId="2903046992" sldId="593"/>
        </pc:sldMkLst>
        <pc:spChg chg="add mod">
          <ac:chgData name="TAN Mei Yi [Harrisdale Senior High School]" userId="f9f029c9-d743-4d60-9f2c-e74bdec1ab07" providerId="ADAL" clId="{75AE6F58-A1C6-4FD7-9613-20ABF81868EC}" dt="2022-08-25T00:18:40.088" v="1599" actId="1076"/>
          <ac:spMkLst>
            <pc:docMk/>
            <pc:sldMk cId="2903046992" sldId="593"/>
            <ac:spMk id="5" creationId="{8D2003E5-2CE2-E73B-0D73-18ADA0878DD7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24:51.203" v="1608" actId="1076"/>
          <ac:spMkLst>
            <pc:docMk/>
            <pc:sldMk cId="2903046992" sldId="593"/>
            <ac:spMk id="6" creationId="{A913BE3F-8AC8-7436-FA27-833C0429EBF4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25:27.512" v="1680" actId="1076"/>
          <ac:spMkLst>
            <pc:docMk/>
            <pc:sldMk cId="2903046992" sldId="593"/>
            <ac:spMk id="7" creationId="{37D8E1D9-2002-CDFE-09DC-D96BF8B14BD2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25:42.133" v="1685" actId="1076"/>
          <ac:spMkLst>
            <pc:docMk/>
            <pc:sldMk cId="2903046992" sldId="593"/>
            <ac:spMk id="8" creationId="{C7E215DA-EC5A-2802-EB8A-0A0F530718C9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26:21.391" v="1702" actId="1076"/>
          <ac:spMkLst>
            <pc:docMk/>
            <pc:sldMk cId="2903046992" sldId="593"/>
            <ac:spMk id="10" creationId="{CEE23CB2-5B8B-0E64-A691-07D88F275FB1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27:52.897" v="1765" actId="1076"/>
          <ac:spMkLst>
            <pc:docMk/>
            <pc:sldMk cId="2903046992" sldId="593"/>
            <ac:spMk id="11" creationId="{DB5233CB-644B-7887-0924-FD4F09212A04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24.073" v="356" actId="478"/>
          <ac:spMkLst>
            <pc:docMk/>
            <pc:sldMk cId="2903046992" sldId="593"/>
            <ac:spMk id="12" creationId="{03DABAC0-3C63-66DA-7713-9662F40BA932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24.073" v="356" actId="478"/>
          <ac:spMkLst>
            <pc:docMk/>
            <pc:sldMk cId="2903046992" sldId="593"/>
            <ac:spMk id="14" creationId="{4A76AD83-EF10-2A02-D8C4-736B7955F2E6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27:50.820" v="1764" actId="1076"/>
          <ac:spMkLst>
            <pc:docMk/>
            <pc:sldMk cId="2903046992" sldId="593"/>
            <ac:spMk id="16" creationId="{2582120A-C377-F7B9-82CB-A9FD718B12EB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28:29.330" v="1780" actId="1076"/>
          <ac:spMkLst>
            <pc:docMk/>
            <pc:sldMk cId="2903046992" sldId="593"/>
            <ac:spMk id="17" creationId="{EC1131F0-FCEB-070E-3C7C-3BC1856BEE43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28:52.984" v="1819" actId="1076"/>
          <ac:spMkLst>
            <pc:docMk/>
            <pc:sldMk cId="2903046992" sldId="593"/>
            <ac:spMk id="18" creationId="{95B9DB82-C0B0-8EFC-3EBD-FB8DFBEC9D85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29:02.393" v="1826"/>
          <ac:spMkLst>
            <pc:docMk/>
            <pc:sldMk cId="2903046992" sldId="593"/>
            <ac:spMk id="19" creationId="{C92DDE14-06D4-600A-044F-903AEEDE4E1D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24.073" v="356" actId="478"/>
          <ac:spMkLst>
            <pc:docMk/>
            <pc:sldMk cId="2903046992" sldId="593"/>
            <ac:spMk id="24" creationId="{79EC8ABD-9521-0A6F-73BE-FC69DFA31FAA}"/>
          </ac:spMkLst>
        </pc:spChg>
        <pc:spChg chg="del">
          <ac:chgData name="TAN Mei Yi [Harrisdale Senior High School]" userId="f9f029c9-d743-4d60-9f2c-e74bdec1ab07" providerId="ADAL" clId="{75AE6F58-A1C6-4FD7-9613-20ABF81868EC}" dt="2022-08-24T06:39:26.287" v="357" actId="478"/>
          <ac:spMkLst>
            <pc:docMk/>
            <pc:sldMk cId="2903046992" sldId="593"/>
            <ac:spMk id="25" creationId="{54709592-2587-8B70-BAEB-F37C1CA98415}"/>
          </ac:spMkLst>
        </pc:spChg>
        <pc:picChg chg="add mod ord">
          <ac:chgData name="TAN Mei Yi [Harrisdale Senior High School]" userId="f9f029c9-d743-4d60-9f2c-e74bdec1ab07" providerId="ADAL" clId="{75AE6F58-A1C6-4FD7-9613-20ABF81868EC}" dt="2022-08-25T00:18:27.689" v="1597" actId="14100"/>
          <ac:picMkLst>
            <pc:docMk/>
            <pc:sldMk cId="2903046992" sldId="593"/>
            <ac:picMk id="3" creationId="{FDAE682D-FD3E-0975-8758-4CEA74005078}"/>
          </ac:picMkLst>
        </pc:picChg>
        <pc:picChg chg="del">
          <ac:chgData name="TAN Mei Yi [Harrisdale Senior High School]" userId="f9f029c9-d743-4d60-9f2c-e74bdec1ab07" providerId="ADAL" clId="{75AE6F58-A1C6-4FD7-9613-20ABF81868EC}" dt="2022-08-24T06:31:54.468" v="78" actId="478"/>
          <ac:picMkLst>
            <pc:docMk/>
            <pc:sldMk cId="2903046992" sldId="593"/>
            <ac:picMk id="4" creationId="{3C9F4A7A-262D-2414-0A6D-4B1D61693581}"/>
          </ac:picMkLst>
        </pc:picChg>
        <pc:picChg chg="add del mod">
          <ac:chgData name="TAN Mei Yi [Harrisdale Senior High School]" userId="f9f029c9-d743-4d60-9f2c-e74bdec1ab07" providerId="ADAL" clId="{75AE6F58-A1C6-4FD7-9613-20ABF81868EC}" dt="2022-08-25T00:27:01.890" v="1728" actId="478"/>
          <ac:picMkLst>
            <pc:docMk/>
            <pc:sldMk cId="2903046992" sldId="593"/>
            <ac:picMk id="4" creationId="{9797C015-D645-7687-31F8-CCE866DD8EE4}"/>
          </ac:picMkLst>
        </pc:picChg>
        <pc:picChg chg="add del mod">
          <ac:chgData name="TAN Mei Yi [Harrisdale Senior High School]" userId="f9f029c9-d743-4d60-9f2c-e74bdec1ab07" providerId="ADAL" clId="{75AE6F58-A1C6-4FD7-9613-20ABF81868EC}" dt="2022-08-25T00:29:04.849" v="1828" actId="478"/>
          <ac:picMkLst>
            <pc:docMk/>
            <pc:sldMk cId="2903046992" sldId="593"/>
            <ac:picMk id="13" creationId="{446F18F1-89E1-1D64-BE8F-4423AB7EE376}"/>
          </ac:picMkLst>
        </pc:picChg>
        <pc:picChg chg="add del mod">
          <ac:chgData name="TAN Mei Yi [Harrisdale Senior High School]" userId="f9f029c9-d743-4d60-9f2c-e74bdec1ab07" providerId="ADAL" clId="{75AE6F58-A1C6-4FD7-9613-20ABF81868EC}" dt="2022-08-25T00:29:03.589" v="1827" actId="478"/>
          <ac:picMkLst>
            <pc:docMk/>
            <pc:sldMk cId="2903046992" sldId="593"/>
            <ac:picMk id="15" creationId="{00583D21-A411-9CEE-1886-64E33F8C52FD}"/>
          </ac:picMkLst>
        </pc:picChg>
      </pc:sldChg>
      <pc:sldChg chg="addSp delSp modSp add mod delAnim modAnim">
        <pc:chgData name="TAN Mei Yi [Harrisdale Senior High School]" userId="f9f029c9-d743-4d60-9f2c-e74bdec1ab07" providerId="ADAL" clId="{75AE6F58-A1C6-4FD7-9613-20ABF81868EC}" dt="2022-08-25T00:02:23.998" v="1262" actId="1076"/>
        <pc:sldMkLst>
          <pc:docMk/>
          <pc:sldMk cId="300704088" sldId="594"/>
        </pc:sldMkLst>
        <pc:spChg chg="add mod">
          <ac:chgData name="TAN Mei Yi [Harrisdale Senior High School]" userId="f9f029c9-d743-4d60-9f2c-e74bdec1ab07" providerId="ADAL" clId="{75AE6F58-A1C6-4FD7-9613-20ABF81868EC}" dt="2022-08-24T23:58:10.452" v="1137" actId="20577"/>
          <ac:spMkLst>
            <pc:docMk/>
            <pc:sldMk cId="300704088" sldId="594"/>
            <ac:spMk id="2" creationId="{9735E0A9-B5F7-8927-6FE7-9D6997AB1656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00:38.926" v="1215" actId="1076"/>
          <ac:spMkLst>
            <pc:docMk/>
            <pc:sldMk cId="300704088" sldId="594"/>
            <ac:spMk id="4" creationId="{DFD6C9BF-55AC-91E0-A617-232F7DDD70A4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00:42.076" v="1216" actId="1076"/>
          <ac:spMkLst>
            <pc:docMk/>
            <pc:sldMk cId="300704088" sldId="594"/>
            <ac:spMk id="5" creationId="{66B5DB61-A1BD-3715-815F-E2E2051DB2B2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00:44.807" v="1217" actId="1076"/>
          <ac:spMkLst>
            <pc:docMk/>
            <pc:sldMk cId="300704088" sldId="594"/>
            <ac:spMk id="6" creationId="{7254002F-2C71-0A9C-D0C2-9A5A48862582}"/>
          </ac:spMkLst>
        </pc:spChg>
        <pc:spChg chg="del">
          <ac:chgData name="TAN Mei Yi [Harrisdale Senior High School]" userId="f9f029c9-d743-4d60-9f2c-e74bdec1ab07" providerId="ADAL" clId="{75AE6F58-A1C6-4FD7-9613-20ABF81868EC}" dt="2022-08-24T23:58:31.055" v="1144" actId="478"/>
          <ac:spMkLst>
            <pc:docMk/>
            <pc:sldMk cId="300704088" sldId="594"/>
            <ac:spMk id="7" creationId="{8EBBC7A2-3269-52BC-CC1D-8D6298B2F0E5}"/>
          </ac:spMkLst>
        </pc:spChg>
        <pc:spChg chg="mod">
          <ac:chgData name="TAN Mei Yi [Harrisdale Senior High School]" userId="f9f029c9-d743-4d60-9f2c-e74bdec1ab07" providerId="ADAL" clId="{75AE6F58-A1C6-4FD7-9613-20ABF81868EC}" dt="2022-08-25T00:00:36.223" v="1214" actId="1076"/>
          <ac:spMkLst>
            <pc:docMk/>
            <pc:sldMk cId="300704088" sldId="594"/>
            <ac:spMk id="8" creationId="{CA7CD7EF-68B2-13C1-C812-F4962D5091A9}"/>
          </ac:spMkLst>
        </pc:spChg>
        <pc:spChg chg="mod">
          <ac:chgData name="TAN Mei Yi [Harrisdale Senior High School]" userId="f9f029c9-d743-4d60-9f2c-e74bdec1ab07" providerId="ADAL" clId="{75AE6F58-A1C6-4FD7-9613-20ABF81868EC}" dt="2022-08-24T23:57:13.621" v="953" actId="20577"/>
          <ac:spMkLst>
            <pc:docMk/>
            <pc:sldMk cId="300704088" sldId="594"/>
            <ac:spMk id="9" creationId="{2ADA7AF8-1FC9-4807-B4FF-6DF092ABA010}"/>
          </ac:spMkLst>
        </pc:spChg>
        <pc:spChg chg="del">
          <ac:chgData name="TAN Mei Yi [Harrisdale Senior High School]" userId="f9f029c9-d743-4d60-9f2c-e74bdec1ab07" providerId="ADAL" clId="{75AE6F58-A1C6-4FD7-9613-20ABF81868EC}" dt="2022-08-24T23:58:28.413" v="1143" actId="478"/>
          <ac:spMkLst>
            <pc:docMk/>
            <pc:sldMk cId="300704088" sldId="594"/>
            <ac:spMk id="10" creationId="{B81CDA99-3708-4600-EFAB-D9C68941E167}"/>
          </ac:spMkLst>
        </pc:spChg>
        <pc:spChg chg="add mod">
          <ac:chgData name="TAN Mei Yi [Harrisdale Senior High School]" userId="f9f029c9-d743-4d60-9f2c-e74bdec1ab07" providerId="ADAL" clId="{75AE6F58-A1C6-4FD7-9613-20ABF81868EC}" dt="2022-08-25T00:01:04.161" v="1248" actId="1076"/>
          <ac:spMkLst>
            <pc:docMk/>
            <pc:sldMk cId="300704088" sldId="594"/>
            <ac:spMk id="11" creationId="{F8EEC293-8756-91C4-D8CE-51572C9263AD}"/>
          </ac:spMkLst>
        </pc:spChg>
        <pc:spChg chg="mod">
          <ac:chgData name="TAN Mei Yi [Harrisdale Senior High School]" userId="f9f029c9-d743-4d60-9f2c-e74bdec1ab07" providerId="ADAL" clId="{75AE6F58-A1C6-4FD7-9613-20ABF81868EC}" dt="2022-08-25T00:00:32.885" v="1213" actId="1076"/>
          <ac:spMkLst>
            <pc:docMk/>
            <pc:sldMk cId="300704088" sldId="594"/>
            <ac:spMk id="12" creationId="{03DABAC0-3C63-66DA-7713-9662F40BA932}"/>
          </ac:spMkLst>
        </pc:spChg>
        <pc:spChg chg="del">
          <ac:chgData name="TAN Mei Yi [Harrisdale Senior High School]" userId="f9f029c9-d743-4d60-9f2c-e74bdec1ab07" providerId="ADAL" clId="{75AE6F58-A1C6-4FD7-9613-20ABF81868EC}" dt="2022-08-24T23:58:28.413" v="1143" actId="478"/>
          <ac:spMkLst>
            <pc:docMk/>
            <pc:sldMk cId="300704088" sldId="594"/>
            <ac:spMk id="13" creationId="{23CE6D26-36A1-402F-42F5-A029D2FBC2E1}"/>
          </ac:spMkLst>
        </pc:spChg>
        <pc:spChg chg="del">
          <ac:chgData name="TAN Mei Yi [Harrisdale Senior High School]" userId="f9f029c9-d743-4d60-9f2c-e74bdec1ab07" providerId="ADAL" clId="{75AE6F58-A1C6-4FD7-9613-20ABF81868EC}" dt="2022-08-24T23:58:28.413" v="1143" actId="478"/>
          <ac:spMkLst>
            <pc:docMk/>
            <pc:sldMk cId="300704088" sldId="594"/>
            <ac:spMk id="17" creationId="{F1A27249-849E-CC84-BBE9-5EFF32799FCB}"/>
          </ac:spMkLst>
        </pc:spChg>
        <pc:spChg chg="del">
          <ac:chgData name="TAN Mei Yi [Harrisdale Senior High School]" userId="f9f029c9-d743-4d60-9f2c-e74bdec1ab07" providerId="ADAL" clId="{75AE6F58-A1C6-4FD7-9613-20ABF81868EC}" dt="2022-08-24T23:58:28.413" v="1143" actId="478"/>
          <ac:spMkLst>
            <pc:docMk/>
            <pc:sldMk cId="300704088" sldId="594"/>
            <ac:spMk id="18" creationId="{84D1AA64-8906-265B-183F-CAA9E611869A}"/>
          </ac:spMkLst>
        </pc:spChg>
        <pc:picChg chg="del">
          <ac:chgData name="TAN Mei Yi [Harrisdale Senior High School]" userId="f9f029c9-d743-4d60-9f2c-e74bdec1ab07" providerId="ADAL" clId="{75AE6F58-A1C6-4FD7-9613-20ABF81868EC}" dt="2022-08-24T23:57:22.415" v="954" actId="478"/>
          <ac:picMkLst>
            <pc:docMk/>
            <pc:sldMk cId="300704088" sldId="594"/>
            <ac:picMk id="3" creationId="{7D9ADD0A-9146-32AD-8640-8439570485CF}"/>
          </ac:picMkLst>
        </pc:picChg>
        <pc:picChg chg="add mod modCrop">
          <ac:chgData name="TAN Mei Yi [Harrisdale Senior High School]" userId="f9f029c9-d743-4d60-9f2c-e74bdec1ab07" providerId="ADAL" clId="{75AE6F58-A1C6-4FD7-9613-20ABF81868EC}" dt="2022-08-25T00:02:23.998" v="1262" actId="1076"/>
          <ac:picMkLst>
            <pc:docMk/>
            <pc:sldMk cId="300704088" sldId="594"/>
            <ac:picMk id="15" creationId="{D06BAA5D-FA9C-6177-2BB3-042D99C63DC5}"/>
          </ac:picMkLst>
        </pc:picChg>
      </pc:sldChg>
      <pc:sldChg chg="del">
        <pc:chgData name="TAN Mei Yi [Harrisdale Senior High School]" userId="f9f029c9-d743-4d60-9f2c-e74bdec1ab07" providerId="ADAL" clId="{75AE6F58-A1C6-4FD7-9613-20ABF81868EC}" dt="2022-08-24T06:27:33.546" v="30" actId="47"/>
        <pc:sldMkLst>
          <pc:docMk/>
          <pc:sldMk cId="1196640818" sldId="671"/>
        </pc:sldMkLst>
      </pc:sldChg>
      <pc:sldChg chg="del">
        <pc:chgData name="TAN Mei Yi [Harrisdale Senior High School]" userId="f9f029c9-d743-4d60-9f2c-e74bdec1ab07" providerId="ADAL" clId="{75AE6F58-A1C6-4FD7-9613-20ABF81868EC}" dt="2022-08-24T06:27:33.546" v="30" actId="47"/>
        <pc:sldMkLst>
          <pc:docMk/>
          <pc:sldMk cId="1848350495" sldId="674"/>
        </pc:sldMkLst>
      </pc:sldChg>
      <pc:sldChg chg="del">
        <pc:chgData name="TAN Mei Yi [Harrisdale Senior High School]" userId="f9f029c9-d743-4d60-9f2c-e74bdec1ab07" providerId="ADAL" clId="{75AE6F58-A1C6-4FD7-9613-20ABF81868EC}" dt="2022-08-24T06:27:33.546" v="30" actId="47"/>
        <pc:sldMkLst>
          <pc:docMk/>
          <pc:sldMk cId="3340298125" sldId="675"/>
        </pc:sldMkLst>
      </pc:sldChg>
      <pc:sldChg chg="del">
        <pc:chgData name="TAN Mei Yi [Harrisdale Senior High School]" userId="f9f029c9-d743-4d60-9f2c-e74bdec1ab07" providerId="ADAL" clId="{75AE6F58-A1C6-4FD7-9613-20ABF81868EC}" dt="2022-08-24T06:27:40.699" v="31" actId="47"/>
        <pc:sldMkLst>
          <pc:docMk/>
          <pc:sldMk cId="3184953975" sldId="676"/>
        </pc:sldMkLst>
      </pc:sldChg>
      <pc:sldChg chg="del">
        <pc:chgData name="TAN Mei Yi [Harrisdale Senior High School]" userId="f9f029c9-d743-4d60-9f2c-e74bdec1ab07" providerId="ADAL" clId="{75AE6F58-A1C6-4FD7-9613-20ABF81868EC}" dt="2022-08-24T06:27:40.699" v="31" actId="47"/>
        <pc:sldMkLst>
          <pc:docMk/>
          <pc:sldMk cId="1069597738" sldId="677"/>
        </pc:sldMkLst>
      </pc:sldChg>
      <pc:sldChg chg="del">
        <pc:chgData name="TAN Mei Yi [Harrisdale Senior High School]" userId="f9f029c9-d743-4d60-9f2c-e74bdec1ab07" providerId="ADAL" clId="{75AE6F58-A1C6-4FD7-9613-20ABF81868EC}" dt="2022-08-24T06:27:40.699" v="31" actId="47"/>
        <pc:sldMkLst>
          <pc:docMk/>
          <pc:sldMk cId="1699905137" sldId="678"/>
        </pc:sldMkLst>
      </pc:sldChg>
      <pc:sldChg chg="del">
        <pc:chgData name="TAN Mei Yi [Harrisdale Senior High School]" userId="f9f029c9-d743-4d60-9f2c-e74bdec1ab07" providerId="ADAL" clId="{75AE6F58-A1C6-4FD7-9613-20ABF81868EC}" dt="2022-08-24T06:27:40.699" v="31" actId="47"/>
        <pc:sldMkLst>
          <pc:docMk/>
          <pc:sldMk cId="2090074913" sldId="679"/>
        </pc:sldMkLst>
      </pc:sldChg>
      <pc:sldChg chg="del">
        <pc:chgData name="TAN Mei Yi [Harrisdale Senior High School]" userId="f9f029c9-d743-4d60-9f2c-e74bdec1ab07" providerId="ADAL" clId="{75AE6F58-A1C6-4FD7-9613-20ABF81868EC}" dt="2022-08-24T06:27:40.699" v="31" actId="47"/>
        <pc:sldMkLst>
          <pc:docMk/>
          <pc:sldMk cId="623957879" sldId="680"/>
        </pc:sldMkLst>
      </pc:sldChg>
      <pc:sldChg chg="del">
        <pc:chgData name="TAN Mei Yi [Harrisdale Senior High School]" userId="f9f029c9-d743-4d60-9f2c-e74bdec1ab07" providerId="ADAL" clId="{75AE6F58-A1C6-4FD7-9613-20ABF81868EC}" dt="2022-08-24T06:27:40.699" v="31" actId="47"/>
        <pc:sldMkLst>
          <pc:docMk/>
          <pc:sldMk cId="853591237" sldId="681"/>
        </pc:sldMkLst>
      </pc:sldChg>
      <pc:sldMasterChg chg="delSldLayout">
        <pc:chgData name="TAN Mei Yi [Harrisdale Senior High School]" userId="f9f029c9-d743-4d60-9f2c-e74bdec1ab07" providerId="ADAL" clId="{75AE6F58-A1C6-4FD7-9613-20ABF81868EC}" dt="2022-08-24T06:27:33.546" v="30" actId="47"/>
        <pc:sldMasterMkLst>
          <pc:docMk/>
          <pc:sldMasterMk cId="659784584" sldId="2147483648"/>
        </pc:sldMasterMkLst>
        <pc:sldLayoutChg chg="del">
          <pc:chgData name="TAN Mei Yi [Harrisdale Senior High School]" userId="f9f029c9-d743-4d60-9f2c-e74bdec1ab07" providerId="ADAL" clId="{75AE6F58-A1C6-4FD7-9613-20ABF81868EC}" dt="2022-08-24T06:27:33.546" v="30" actId="47"/>
          <pc:sldLayoutMkLst>
            <pc:docMk/>
            <pc:sldMasterMk cId="659784584" sldId="2147483648"/>
            <pc:sldLayoutMk cId="3473695507" sldId="2147483666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C26A2-E6D3-4FD8-90B1-7469BEF451EF}" type="datetimeFigureOut">
              <a:rPr lang="en-AU" smtClean="0"/>
              <a:t>26/08/2022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6D9329-E501-4AF3-9004-DE74661E42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4576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64570-5939-43EF-9B7B-854F84FD3A97}" type="datetimeFigureOut">
              <a:rPr lang="en-AU" smtClean="0"/>
              <a:t>26/08/2022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8769-0E83-4683-82FB-4EA77C663467}" type="slidenum">
              <a:rPr lang="en-AU" smtClean="0"/>
              <a:t>‹#›</a:t>
            </a:fld>
            <a:endParaRPr lang="en-AU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dirty="0"/>
              <a:t>EDIT TITLE</a:t>
            </a:r>
          </a:p>
        </p:txBody>
      </p:sp>
      <p:sp>
        <p:nvSpPr>
          <p:cNvPr id="8" name="Subtitle 2"/>
          <p:cNvSpPr txBox="1">
            <a:spLocks/>
          </p:cNvSpPr>
          <p:nvPr userDrawn="1"/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Lesson Topic/ Date</a:t>
            </a:r>
            <a:endParaRPr lang="en-AU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1813" y="5671455"/>
            <a:ext cx="1049557" cy="104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352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Clos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0"/>
          <p:cNvSpPr>
            <a:spLocks noGrp="1"/>
          </p:cNvSpPr>
          <p:nvPr>
            <p:ph sz="half" idx="1"/>
          </p:nvPr>
        </p:nvSpPr>
        <p:spPr>
          <a:xfrm>
            <a:off x="838200" y="877084"/>
            <a:ext cx="10515600" cy="22852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11"/>
          <p:cNvSpPr>
            <a:spLocks noGrp="1"/>
          </p:cNvSpPr>
          <p:nvPr>
            <p:ph sz="half" idx="2"/>
          </p:nvPr>
        </p:nvSpPr>
        <p:spPr>
          <a:xfrm>
            <a:off x="838200" y="3879590"/>
            <a:ext cx="10515600" cy="24996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-44335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1" name="Pentagon 10"/>
          <p:cNvSpPr/>
          <p:nvPr userDrawn="1"/>
        </p:nvSpPr>
        <p:spPr>
          <a:xfrm>
            <a:off x="88638" y="48093"/>
            <a:ext cx="2835537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Lesson Closure</a:t>
            </a:r>
          </a:p>
        </p:txBody>
      </p:sp>
      <p:sp>
        <p:nvSpPr>
          <p:cNvPr id="12" name="Pentagon 11"/>
          <p:cNvSpPr/>
          <p:nvPr userDrawn="1"/>
        </p:nvSpPr>
        <p:spPr>
          <a:xfrm>
            <a:off x="88638" y="3248025"/>
            <a:ext cx="2340237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Skill Closure</a:t>
            </a:r>
          </a:p>
        </p:txBody>
      </p:sp>
    </p:spTree>
    <p:extLst>
      <p:ext uri="{BB962C8B-B14F-4D97-AF65-F5344CB8AC3E}">
        <p14:creationId xmlns:p14="http://schemas.microsoft.com/office/powerpoint/2010/main" val="2751057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FF137-0809-4DAA-8E3C-28073C2EEE2A}" type="datetimeFigureOut">
              <a:rPr lang="en-AU" smtClean="0"/>
              <a:t>26/08/2022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C39D7-84E0-46E1-9BB0-376D921FF7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61170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mp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64570-5939-43EF-9B7B-854F84FD3A97}" type="datetimeFigureOut">
              <a:rPr lang="en-AU" smtClean="0"/>
              <a:t>26/08/2022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8769-0E83-4683-82FB-4EA77C663467}" type="slidenum">
              <a:rPr lang="en-AU" smtClean="0"/>
              <a:t>‹#›</a:t>
            </a:fld>
            <a:endParaRPr lang="en-AU"/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838200" y="1023257"/>
            <a:ext cx="10515600" cy="1785257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This slide is designed so that you can copy the prompt box you need and insert it into your slides.</a:t>
            </a:r>
          </a:p>
          <a:p>
            <a:pPr marL="0" indent="0">
              <a:buNone/>
            </a:pPr>
            <a:r>
              <a:rPr lang="en-AU" dirty="0"/>
              <a:t>This slide is hidden and will not be included when presenting your lesson.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-149628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1813" y="5671455"/>
            <a:ext cx="1049557" cy="1049557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>
            <a:off x="2823158" y="3602071"/>
            <a:ext cx="2035630" cy="971026"/>
            <a:chOff x="2813050" y="3602071"/>
            <a:chExt cx="2035630" cy="971026"/>
          </a:xfrm>
        </p:grpSpPr>
        <p:sp>
          <p:nvSpPr>
            <p:cNvPr id="12" name="Rectangle 11"/>
            <p:cNvSpPr/>
            <p:nvPr/>
          </p:nvSpPr>
          <p:spPr>
            <a:xfrm>
              <a:off x="2813051" y="3931961"/>
              <a:ext cx="2035629" cy="641136"/>
            </a:xfrm>
            <a:prstGeom prst="rect">
              <a:avLst/>
            </a:prstGeom>
            <a:solidFill>
              <a:srgbClr val="8E4FC9">
                <a:alpha val="60000"/>
              </a:srgbClr>
            </a:solidFill>
            <a:ln>
              <a:solidFill>
                <a:srgbClr val="005C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solidFill>
                  <a:schemeClr val="tx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13050" y="3602071"/>
              <a:ext cx="2035629" cy="307777"/>
            </a:xfrm>
            <a:prstGeom prst="rect">
              <a:avLst/>
            </a:prstGeom>
            <a:solidFill>
              <a:srgbClr val="8A2BE2"/>
            </a:solidFill>
            <a:ln>
              <a:solidFill>
                <a:srgbClr val="005C4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AU" sz="1400" b="1" dirty="0">
                  <a:solidFill>
                    <a:schemeClr val="bg1"/>
                  </a:solidFill>
                </a:rPr>
                <a:t>VOCABULARY</a:t>
              </a: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4975225" y="3602071"/>
            <a:ext cx="2035629" cy="971026"/>
            <a:chOff x="4965700" y="3602071"/>
            <a:chExt cx="2035629" cy="971026"/>
          </a:xfrm>
        </p:grpSpPr>
        <p:sp>
          <p:nvSpPr>
            <p:cNvPr id="15" name="TextBox 14"/>
            <p:cNvSpPr txBox="1"/>
            <p:nvPr/>
          </p:nvSpPr>
          <p:spPr>
            <a:xfrm>
              <a:off x="4965700" y="3602071"/>
              <a:ext cx="2035629" cy="307777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005C4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AU" sz="1400" b="1" dirty="0">
                  <a:solidFill>
                    <a:schemeClr val="bg1"/>
                  </a:solidFill>
                </a:rPr>
                <a:t>EXTENSION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965700" y="3931961"/>
              <a:ext cx="2035629" cy="641136"/>
            </a:xfrm>
            <a:prstGeom prst="rect">
              <a:avLst/>
            </a:prstGeom>
            <a:solidFill>
              <a:srgbClr val="E6B82E">
                <a:alpha val="60000"/>
              </a:srgbClr>
            </a:solidFill>
            <a:ln>
              <a:solidFill>
                <a:srgbClr val="005C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7113813" y="3602071"/>
            <a:ext cx="2035630" cy="971026"/>
            <a:chOff x="7094763" y="3602071"/>
            <a:chExt cx="2035630" cy="971026"/>
          </a:xfrm>
        </p:grpSpPr>
        <p:sp>
          <p:nvSpPr>
            <p:cNvPr id="18" name="TextBox 17"/>
            <p:cNvSpPr txBox="1"/>
            <p:nvPr/>
          </p:nvSpPr>
          <p:spPr>
            <a:xfrm>
              <a:off x="7094764" y="3602071"/>
              <a:ext cx="2035629" cy="307777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5C4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AU" sz="1400" b="1" dirty="0">
                  <a:solidFill>
                    <a:schemeClr val="bg1"/>
                  </a:solidFill>
                </a:rPr>
                <a:t>HINT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094763" y="3931961"/>
              <a:ext cx="2035629" cy="641136"/>
            </a:xfrm>
            <a:prstGeom prst="rect">
              <a:avLst/>
            </a:prstGeom>
            <a:solidFill>
              <a:srgbClr val="1E9654">
                <a:alpha val="60000"/>
              </a:srgbClr>
            </a:solidFill>
            <a:ln>
              <a:solidFill>
                <a:srgbClr val="005C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/>
          <p:cNvGrpSpPr/>
          <p:nvPr userDrawn="1"/>
        </p:nvGrpSpPr>
        <p:grpSpPr>
          <a:xfrm>
            <a:off x="660399" y="3602071"/>
            <a:ext cx="2035630" cy="971026"/>
            <a:chOff x="660399" y="3602071"/>
            <a:chExt cx="2035630" cy="971026"/>
          </a:xfrm>
        </p:grpSpPr>
        <p:sp>
          <p:nvSpPr>
            <p:cNvPr id="21" name="TextBox 20"/>
            <p:cNvSpPr txBox="1"/>
            <p:nvPr/>
          </p:nvSpPr>
          <p:spPr>
            <a:xfrm>
              <a:off x="660400" y="3602071"/>
              <a:ext cx="2035629" cy="307777"/>
            </a:xfrm>
            <a:prstGeom prst="rect">
              <a:avLst/>
            </a:prstGeom>
            <a:solidFill>
              <a:srgbClr val="01244E"/>
            </a:solidFill>
            <a:ln>
              <a:solidFill>
                <a:srgbClr val="005C4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AU" sz="1400" b="1" dirty="0">
                  <a:solidFill>
                    <a:schemeClr val="bg1"/>
                  </a:solidFill>
                </a:rPr>
                <a:t>CFU 1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60399" y="3931961"/>
              <a:ext cx="2035629" cy="641136"/>
            </a:xfrm>
            <a:prstGeom prst="rect">
              <a:avLst/>
            </a:prstGeom>
            <a:solidFill>
              <a:srgbClr val="163B68">
                <a:alpha val="60000"/>
              </a:srgbClr>
            </a:solidFill>
            <a:ln>
              <a:solidFill>
                <a:srgbClr val="005C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solidFill>
                  <a:schemeClr val="tx1"/>
                </a:solidFill>
              </a:endParaRPr>
            </a:p>
          </p:txBody>
        </p:sp>
      </p:grpSp>
      <p:sp>
        <p:nvSpPr>
          <p:cNvPr id="23" name="Pentagon 22"/>
          <p:cNvSpPr/>
          <p:nvPr userDrawn="1"/>
        </p:nvSpPr>
        <p:spPr>
          <a:xfrm>
            <a:off x="94181" y="-59847"/>
            <a:ext cx="3839549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Prompt Box Slide</a:t>
            </a:r>
          </a:p>
        </p:txBody>
      </p:sp>
    </p:spTree>
    <p:extLst>
      <p:ext uri="{BB962C8B-B14F-4D97-AF65-F5344CB8AC3E}">
        <p14:creationId xmlns:p14="http://schemas.microsoft.com/office/powerpoint/2010/main" val="994932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ily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0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" name="Pentagon 10"/>
          <p:cNvSpPr/>
          <p:nvPr userDrawn="1"/>
        </p:nvSpPr>
        <p:spPr>
          <a:xfrm>
            <a:off x="88639" y="86887"/>
            <a:ext cx="2675502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AU" sz="3200" dirty="0"/>
              <a:t> Daily Review</a:t>
            </a:r>
          </a:p>
        </p:txBody>
      </p:sp>
      <p:sp>
        <p:nvSpPr>
          <p:cNvPr id="7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1012384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6338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ul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6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7" name="Pentagon 16"/>
          <p:cNvSpPr/>
          <p:nvPr userDrawn="1"/>
        </p:nvSpPr>
        <p:spPr>
          <a:xfrm>
            <a:off x="88639" y="86887"/>
            <a:ext cx="2487038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AU" sz="3200" dirty="0"/>
              <a:t> Vocabulary</a:t>
            </a:r>
          </a:p>
        </p:txBody>
      </p:sp>
      <p:sp>
        <p:nvSpPr>
          <p:cNvPr id="8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990216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6744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0"/>
          <p:cNvSpPr>
            <a:spLocks noGrp="1"/>
          </p:cNvSpPr>
          <p:nvPr>
            <p:ph sz="half" idx="1"/>
          </p:nvPr>
        </p:nvSpPr>
        <p:spPr>
          <a:xfrm>
            <a:off x="838200" y="877084"/>
            <a:ext cx="10515600" cy="22852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11"/>
          <p:cNvSpPr>
            <a:spLocks noGrp="1"/>
          </p:cNvSpPr>
          <p:nvPr>
            <p:ph sz="half" idx="2"/>
          </p:nvPr>
        </p:nvSpPr>
        <p:spPr>
          <a:xfrm>
            <a:off x="838200" y="3879590"/>
            <a:ext cx="10515600" cy="24996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4" name="Pentagon 13"/>
          <p:cNvSpPr/>
          <p:nvPr userDrawn="1"/>
        </p:nvSpPr>
        <p:spPr>
          <a:xfrm>
            <a:off x="88638" y="86887"/>
            <a:ext cx="3561981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Learning Objective</a:t>
            </a:r>
          </a:p>
        </p:txBody>
      </p:sp>
      <p:sp>
        <p:nvSpPr>
          <p:cNvPr id="15" name="Pentagon 14"/>
          <p:cNvSpPr/>
          <p:nvPr userDrawn="1"/>
        </p:nvSpPr>
        <p:spPr>
          <a:xfrm>
            <a:off x="88639" y="3248025"/>
            <a:ext cx="2978412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Success Criteria</a:t>
            </a:r>
          </a:p>
        </p:txBody>
      </p:sp>
    </p:spTree>
    <p:extLst>
      <p:ext uri="{BB962C8B-B14F-4D97-AF65-F5344CB8AC3E}">
        <p14:creationId xmlns:p14="http://schemas.microsoft.com/office/powerpoint/2010/main" val="2722862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ept Develop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9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" name="Pentagon 9"/>
          <p:cNvSpPr/>
          <p:nvPr userDrawn="1"/>
        </p:nvSpPr>
        <p:spPr>
          <a:xfrm>
            <a:off x="88638" y="86887"/>
            <a:ext cx="4225096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Concept Development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1012384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215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ill Develop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8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" name="Pentagon 8"/>
          <p:cNvSpPr/>
          <p:nvPr userDrawn="1"/>
        </p:nvSpPr>
        <p:spPr>
          <a:xfrm>
            <a:off x="88638" y="86887"/>
            <a:ext cx="3702312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Skill Development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1012384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6770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d 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1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" name="Pentagon 11"/>
          <p:cNvSpPr/>
          <p:nvPr userDrawn="1"/>
        </p:nvSpPr>
        <p:spPr>
          <a:xfrm>
            <a:off x="88638" y="86887"/>
            <a:ext cx="3187962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Guided Practice</a:t>
            </a:r>
          </a:p>
        </p:txBody>
      </p:sp>
      <p:sp>
        <p:nvSpPr>
          <p:cNvPr id="8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1012384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3715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pendent 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90500" cap="flat" cmpd="sng">
            <a:gradFill>
              <a:gsLst>
                <a:gs pos="100000">
                  <a:srgbClr val="01244E"/>
                </a:gs>
                <a:gs pos="0">
                  <a:srgbClr val="94B5E0"/>
                </a:gs>
              </a:gsLst>
              <a:lin ang="5400000" scaled="0"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14" y="5747656"/>
            <a:ext cx="975044" cy="975044"/>
          </a:xfrm>
          <a:prstGeom prst="rect">
            <a:avLst/>
          </a:prstGeom>
        </p:spPr>
      </p:pic>
      <p:sp>
        <p:nvSpPr>
          <p:cNvPr id="11" name="AutoShape 2" descr="data:image/png;base64,iVBORw0KGgoAAAANSUhEUgAAAf8AAAEOCAYAAACHPx4CAAAxEUlEQVR42u2d93tV1b6v79+z+W0fOd69gyBoVDCCAqEIHIIUg4fg3ogQKYfLBs7GDRaKBAm9Q0B6KNKLEiAovRo6gZCEpnT43vMZ95nzzrWyahop7/s848mac8y25pgZ72hzjf915rZZfQwAAABQOf4X8gcAAED+yB8AAAD5I38AAADkj/wBAACQP/IHAACo5/J/4+02cSX82cix1uqtd/zlfaeLrV3HLn74U5MmIcuKDx73z680tdzlG5I+NwAAALwE+R8tfmjvd/rQ+g/Ktryt+xM+RnDda6+3coWHA0VlyB8AAKCuy3/ynGU2ZV6e5e8/YR998mml5K/Ps1ZstIzMLOQPAABQ1+Wf3q2nHbvxyH1WC0B47T1R+euv5K9CAPIHAACoo/JfveuwDRs70V/OWbzaxn77faXlr4JDsPkf+QMAANQx+ffN+sxat/3AH8j3XvtO1jL1bTtd/qJS8leYmZdvvfoPRP4AAAB1Tf6qnad3z6iw/tPsUbZ0095Ky1+h58cDbPbKTcgfAACgLsl/zNc5brBf+Po1u3+xHn36V0n+Bb+VuhYEvQWA/AEAAGpZ/q/+NcXS2qeHhHc/6GgpLVpa4eW7Efd5/c237OdzJZWWv4Le+9f7/8gfAACgluXPL/wBAAAgf+QPAACA/JE/AAAA8kf+AAAAyB/5AwAA1BH5cwsAAACQPwAAACB/AAAAQP4AAACA/AEAAAD5AwAAAPIHAAAA5A8AAADIHwAAAOqx/Nu0acOdBgAAQP4AAABQb+RfWlpqo0ePtoyMDOvSpYsNHjzYioqKXNyzZ89szZo11r17d+vQoYNt374d+QMAANR3+Y8fP97y8/P95cLCQhs0aJD7vGnTJvv888/t/v37VlZWZiNGjLAWLVpwpwEAAOqz/A8cOBCyfPLkSUtJSXGfhwwZYqdOnfLjjh8/bk2bNk342OXl5dUa7t27Z0+fPiWlAQAAqiL/mzdv2siRIy0zM9PV+HNyciw1NdXFtW3b1l68eOFv+/z5c2vWrJn7fPbsWddN4IXHjx9XOPZvv/1WI6GkpMRdCwAAAPKvBNnZ2bZ//35/+c6dO9a8eXP3eejQoXb69Ok6U/MvLi62CxcuuALAlStXSHEAAED+ldmpd+/erqlf3L1714YNG+Y3+2/ZssXv81ehQC0EXqvAy0LN/pcuXXIFAHUDAAAAIP8kUW2+T58+1qlTJ0tLS3OD/IYPH26TJ092o/1XrVpl3bp1c/G7d+92TfwvG0lf8r927RqpDgAAyL8xoP5+r/8fAAAA+TcSqir/M7frT2gMkB6kF4HnDJA/8kf+pAfphfwBkD/yRyakB+mF/AGQP/JHJqQH6YX8Afkjf2SDTEgP0gv5A/JH/sgGmZAeyB/5A/JH/pH/2d54u03cf8jPRo61Vm+94y/vO11s7Tp28cOfmjQJWVZ88Lh/fqWp5S7fkNS5G6tMSI/6lV7Hbjyy7H/8y97v9KF90LmbdfvoYxv1r8l27ObjhO7rq39N8dPpnffet7T26TZw6H9ZwW+lCe3jhe69MyPG6XiZfx9q+87ciLm/wuyVmxJ+Po4WP7Qh/+ef9n56V7dvz48H2PTFaxJ6nnjOAPnXA/nrn1wZW/9B2Za3dX/Cxwiue+31Vk5WB4rKyARIjwaTXsdLnljbDp0tZ/HqkPVT56+wjz751E7cehr3vkaKm7tqi6W2TrNDl+4k/YxEipOUB40Yk/AzFu/5UMFGhYoZS9f5cSqs/EffT0IKDcgfalz+s2bNqlMXVVPX8zLkP3nOMpsyL8/y959wGVplZKPPs1ZstIzMLDIB0qPBpNfYb793tepI9+vjTz+3f+XMrZSsFXKXrXctPNUh/yPXH9jbae0SfsbiPR9jvs6xTz77osJ+KqyoBSBeoYfnDJB/PZB/ereermlTn1XjDK8NJCob/VVmokyFTID0aAjppWb+ZZv3RbxfWt+jT/9Ky//wlfuuVaGq8tezMnL8ty4kI/9Yz4eeu+U//hy3ewr5Q43Kf+HChTZx4kTT3+vXr7uVmglv48aNbp3+alksXrzYTdbjMW/ePDt06JC/vHfvXjt69Kj98ccfboKfZcuWuWOsW7fOysrKQuR++fJlW7BggZsB8MSJE7ZkyRJ3vPPnz4fIX9MHa66ARYsW2cqVK+3WrVv1Rv6rdx22YWMn+stq3lRtp7KykaiCzYnIn/Soz+nVvNWbfi03UpdAy9S3Ky1/hTffeTfhPn+vEBIep+UOXXu464nX53/48r2Eno9Y3zvedXrXxHMG1V7zLy0tdVL2JHvjxg2bP3++W3/w4EE7fPiwW//w4UNfyB7a78GDB7Z9+3Y7deqUv/7q1au2du1af3n69OmuUKHJds6cOWPr16+3x48fu301SVBOTo6/rQoQXoFDk/IEj1PX5d836zNr3fYD/5/2vfadXIZ2uvxFpWSjMDMv33r1H4hsSI96n16xasCSsVoGqlLzVxpXteYvSY+fOssNIky25h/t+dAgv2jjTTS+4ODF29T8ofblL3EXFRVVkOaOHTuchPPy8tw6yV0FAdXYNWmOxK3CgFCtPohq71OnTvWXJ02a5AoVYsOGDS7eQ+sV77FmzRo3i+CLFy/ccrDloS7LX6X99O4ZFdZ/mj3Klm7aW2nZKKhfUCOLkT/pUZ/TK1rft0Lm34b4rTKVkf/3S9ZWW5//ydJnbhBfZeQf6fnQ984aMqLCfntOXnMFUpr94aXIf+7cuU7mQTRN7+zZs91ntQJoWTX327dvuyl7JXsJuqCgwG1z//59V4NXq4Bq6j/99JPNmDHDP15ubq7/ec6cOSHnkuS/++47f1ktAjquCh3qPqgv8tc/uAaXha9fs/sXvy+zsrLRyGDVWIMZEvInPepbemnU+7vvd6jwilvOolVuNLzX1J6srOet2erWV9dof4VWb7WutPzDn4/jGu3/QUfXKuBts/Xweeua0dfmrv4R+cPLq/lfuHChgjS95n3JXvFLly71m/R37drlJF9eXu7W5efn26VLl/z91UUwbdo0fzl4PtX8S0pKItb8VcgIylpjEryWh7oif/W/KaMKhnf/5x87pUVLK7x8N+I+r7/5lv18rqTSsnGjmZdvcO8TI3/Soz6nl0bSDxk93u+K0SA9LeuVzFhpqqDm8WC/eJt27Z1Us4aMtP3nb1VqnEC0OA0U9a4pWl/8tIU/JPx86HurZcL7znq7QS1QwS4o5A81Lv+ZM2f6K9S3r0F6Xp+/xKzmfK8rQIP/JGAN6PNq6mr695r8xfLly/2mfIlfrQTBZv+g/M+ePev3+WtbtRgEWwl0LXfv3vW7DzT4ry7Jn1/6qlsyIT1IL37hDyBB+e/cudMJ3BvV7432VxO/RvhrRH4QiVyj8j1++OEHV/sP1t5VQNAAQHUXaFCfjqe3AcLlr8KDugx0Hm2vQoaE76GWhRUrVrjChcQffGsA+SN/0oP0IvCcQSXl31hA/siE9CC9kD8A8kc2yIT0IL2QPyB/5I9skAnpgfyRPyB/5A8AAID8kT8AAADyR/4AAADIH/kDAAAgf+QPAACA/JE/AAAA8kf+AAAAyB/5AwAAIH/kDwAAgPyrJn/NLFgTtGnTJuJniE9NpEl1pQdpWb+fg5p8FoLLmtysc+fObrp0AORfB+VfXl7upjCuyQzmypUrPHVJcOHChWrP+KsrPZB/7VHX/zfDn4Xgsdq1a+dmLwVA/nVY/oqPl8mUlpba6NGjLSMjw7p06WKDBw92UxGLZ8+e2Zo1a6x79+7WoUMHV9qPVrsoKCiwgQMHWteuXW348OHuvMoktm3bZn379rXWrVvbpEmT/IxD+2qfTp06uSmSo23X0NIsXgGgOtIj1n0PTycdW+dp0qSJ+/vrr7+Sk9SC/Gvrf7M6ngUd6+HDhyFxZ8+eJSEB+ddl+cfLZMaPH2/5+fn+cmFhoQ0aNMh93rRpk33++ed2//59KysrsxEjRliLFi0qZDDKJHr16mXXrl1zyxs2bLBRo0bZjh07bMCAAW7/Bw8euAxmz549bpuWLVu65eLi4pjbNcQ0i1UAqI70iHY/o6UTNf+XI//a+N+sjmeBrj5A/nVQJMpIIoXr16/728TKZA4cOBCyfPLkSUtJSXGfhwwZYqdOnfLjjh8/bk2bNq2QEYwZM8YOHjwYchzVKpTRBGsIaj4cO3as+6zjnDhxwn2OtZ2Hah7Rvmt9CcH0iFYAqI70iHY/o6VTZTL1+p4WLzPU5v9mdTwL8eRf1/837927Z0+fPsWQyL9hyT+ZoH+CcG7evGkjR460zMxMV6vIycmx1NRUF9e2bduQ5vfnz59bs2bNKmQE6gdUM2Q4ilcTYTD07t3bxb3zzjsJbRepttRQwqVLl2okPaLdz2jpFJ6pSxbBfSMVUhpaWrzsUFP/m1V9FhKRf33531QhS/cJkH+DrvmrOS/44CsjiUR2drbt37/fX75z5441b97cfR46dKidPn066Zq//sGmTJliw4YNs6tXr/rrlVkdOnSoQiYSa7vGVvOvjvSIdj+jpRM1/9oNtfm/WR3PQn2v+atrUf9vutcMUkb+DUb+ifQrRstchGoBak4Ud+/edZmF17S4ZcsWv19RGY9qIV7NI5gRhPcfLlmyxL755hs30Ej7qK9R6DWh+fPnV8hEYm3XENMsVp9/daRHtPsZLZ2EBoMxirt2qM3/zep4FhpCn7+a/dXSFq2VBZB/g5N/rMzFqzH06dPHjbpPS0tzA4nUTzh58mTXLLhq1Srr1q2bi9+9e7drNoyUEaiGkpWV5d4BVp+iMivtv379epeJ6Rjjxo3z+96C+8barqGlWbzR/tWRHrHuZ6R0EhMmTLAePXrY0aNHyUlqSf618b9ZHc9CQxnwJ+nrvnsFHkD+DVb+8TIXqF1q4j3/IIzErj/yr+n/TZ6Fiqhrg19GbeDyP3O7/oSakn9NSgYqR02miTK2YM0PGudzwLNQtXwTkH+9lz80HtRcqx97WbZsGTeDZ4FngXwT+SN/AAAg30T+yB8AGjz0+ZNvIn/kDwCNDN5nJ99E/sgfABppzb99+/bu54Q99LqbNzNfY5hMi3wT+dsbb7eJK+LPRo61Vm+94y/vO11s7Tp28cOfmjQJWVZ88Lh/fqWp5S7fkNS5eYgBoKbkrx/0yc3N9devXLnSpk+f3mgm0yLfRP5x5X+0+KG93+lD6z8o2/K27k/4GMF1r73eyhUeDhSVIX8AeOny128KpKen++v1o0FqCUhkMi3kD41C/pPnLLMp8/Isf/8J++iTTyslf32etWKjZWRmIX+oVWbNmlWpuOrcB2qfaJMwBQf8aWKgixcvup8B7tmzpx8fbzIt5A+NQv7p3XrasRuP3Ge1AITX3hOVv/5K/ioEIH9A/vAya/5i8+bNNnXqVFu+fLkLIpHJtJA/NHj5r9512IaNnegv5yxebWO//b7S8lfBIdj8j/whWf744w83eYt+rGXhwoW2bt06Kysr8zPqEydOuMlY5s2bZ+fPn/dlHStOnDt3zvLy8mzmzJl+H2+8faB+y//JkyfWtWtX69evnz+pTWOZTIt8E/nHFHDfrM+sddsP/IF877XvZC1T37bT5S8qJX+FmXn51qv/QOQPlWL79u126tQpf1m1tLVr1/6/5/vMGTdZi5p4lXlrwhfN9R4vTs+LJoNRnISwceNGKyoqirkP1H/5i1GjRtnAgQP95cYymRb5JvKPKmDVztO7Z1RY/2n2KFu6aW+l5a/Q8+MBNnvlJuQPSXP58uWQZU0Eo6ZbsWHDhpCJYW7cuOFe1YoXJ9nfunXLj1Mf8NatW2PuA4D8oUHKf8zXOW6wX/j6Nbt/sR59+ldJ/gW/lboWBL0FgPwhGfQKlmrgejVLNf6ffvrJZsyY4eLmzJkTsq2a7b/77ru4cWrKVxdCMKgPONY+AMgf6rX8X/1riqW1Tw8J737Q0VJatLTCy3cj7vP6m2/Zz+dKKi1/Bb33r/f/kT8kQ35+vl26dMlffvjwoU2bNs2v3ZeUlESt+UeLU81ftf0g6k6ItQ8A8od6LX9+4Q/qE6qRe03xEr/E7TX76/Uur49ecWoh8FoFYsVpsJ+W1d8vDh486EZ4x9oHAPkD8kf+UEuo9q1R+QsWLHAjsTUoTwWAvXv3umb548eP2+LFi128Bu2pCV/Eizt58qQrWCheI74193usfQCQPyB/5A8AgPwB+SN/AADkD8gf+QMAIH+obfnzEAMAAPkm8uchBgBA/uSbyJ+HGACAfBOQPw8xAAD5JiB/HmIAAPJNQP48xAAA5JuA/HmIAQDINwH58xADAJBvAvLnIQYAIN+EWpZ/mzZteIgBAJA/NCb5X7lypUF8Uc3ExkMMAID8IYmaf2lpqY0ePdoyMjKsS5cuNnjwYDeNqUdBQYENHDjQunbtasOHD7eSkhI37ammQO3bt6+1bt3aJk2a5NZ5x9U+nTp1ctOuRtuuurh37557gK9du0aqAwAgf+SfiPzHjx9v+fn5/vrCwkIbNGiQ+/zrr79ar169fLFu2LDBRo0aZTt27LABAwbY/fv37cGDB65QsGfPHrdNy5Yt3XJxcXHM7aqDp0+f2qVLl9wDrEIAAAAgf+SfgPwPHDgQsv7kyZOWkpLiPo8ZM8YOHjwYEq9avSR+9uxZf526EMaOHes+N23a1E6cOOE+x9ouSHl5edJBhQvv4W0oXRgAAMgfakX+N2/etJEjR1pmZqar8efk5FhqaqqLa9eunT179izivuoiCIbevXu7uHfeeSeh7SI9hJUJun71+wMAAPJH/gnKPzs72/bv3++vv3PnjjVv3jxizV+SnTJlig0bNsyuXr3qr1c//qFDh0KOK2JtV9Wav5r51ewPAADIH5KUv2riauoXd+/edcL2mv3D+/yXLFli33zzjRvEp9YC9eOL2bNn2/z58yvIP9Z2AACA/OElyf/48ePWp08fNzo/LS3NNm3a5PrqJ0+e7OLVKpCVlWWdO3d2/fUqIKgrYP369a7g0K1bNxs3bpxfCw/KP9Z2AACA/OElyR8AAJA/NAL5q+9eg+8AAAD5QyOQv5rtu3fvbsuWLeMuAQAgf2gsNX8AAED+yB/5AwAA8gfkDwAAyB+QPwAAIH9A/gAAgPwB+QMAAPKHuij/WbNmxVwGAADkD8gfAACQP9RH+T969MgWLlxoEydOdH+vX7/uy//ixYvux380+U5+fr6b4S9YOLh8+bItWLDAzpw5Y8XFxbZx40Z3DP3Vsli8eHHIfvPmzQuZyW/v3r129OhRUggAAPnDy675T5s2zXbt2uUvHzlyxLZu3eovT58+3UleU+mWlpa6QsCtW7dc3I0bN1yBQes1BfDhw4fd+ocPH9qiRYts5cqV/nG0nzfLHwAAIH94ifKfMmWKPX782F/WjHzBbSZNmuQkL7Zv325FRUUVHqQdO3a4Wn9eXp5bd+rUKVcQ0FTAmk9A0ldhAAAAkD/UAflH6vMPrsvNzfU/z50718k8iAoLs2fPdp/VCqBltRTcvn3bdu/e7boMNH1wQUEBqQMAgPyhPsg/+Fk1/wsXLlR4kLzmfcle8UuXLnXLV69edV0Ka9eutfLyclIHAAD5w8uQ/8yZMystf/Xta6Cf1+dfUlLimvO9rgAN/lPT/5YtW9zyixcvXNM/Tf4AAMgfXqL8d+7c6YTsjdJPRv6e4NWsryZ+jfA/ffp0SPzUqVPt/Pnz/vIPP/wQMqAQAACQP9Sy/AEAAPkD8gcAAOQPyB8AAJA/IH8AAED+gPwBAAD5A/IHAADkD8gfAACQPyB/AABA/oD8AQAA+QPyBwAA5A/IHwAAkD8gfwAAQP7IHwAAAPkjfwAAAOSP/AEAAPkD8gcAAOQPyB8AAJA/IH8AAED+gPwBAAD5A/IHAADkD8gfAACQPyB/AABA/oD8AaB+ceY2oToD8gfkDwDIH/kjf0D+AID8kT/yB+QPAMgf+SN/5A8AgPyRP/JH/gAAyB/5I3/kDwDw8uX/6l9TrF3HLhXC7JWbXPyfX2lqucs3VNjvjbfb+J+Plzyxf3w9zT7o3M3eT+9q73f60LL/8S/7sfBc1H2iHe9o8UMbP3WWdc3o647X8+MBNmVeXtxjxDo28gfkDwDIPwlpvvZ6K2v11jt2oKgs4n4nS59Z+y7d7asZC+10+Qu37tjNx7Zk4x5LbZ1mhy/fS0r+/z0518Z++72duPXULWv/Tz77wuav3Yb8AfkDANSG/BU/a8VGy8jMirifaum9P/lbxH0XrtthU+evSEr+bdq1t2M3HoXEHbhQbsPGfYX8AfkDANSW/PVX8lchIHy9av2L83dX+VzBmn+/gYNt/U/H7FTZ84SPgfxfPm3atIn4uSrHqeqxkD8AIP8k+vy95npPqmr2Dzb/e+tbvJHq+vy9463aWRhynNZtP0hK/gqbDpy2QSPGuLEDPfr0t2Wb98W9Xq1H/olz8+bNGpX/lStXqk3+VTkW8gcA5F+Fmr/CzLx869V/YIWav/r3I+27/cgF+7em/570gL/g+v3nb1nWkJE25pvp1Pyr+TpKSkpiblNaWmqjR4+2jIwM69Kliw0ePNiKiopc3LNnz2zNmjXWvXt369Chg23fvj1izf/Fixe2bds269u3r7Vu3domTZrk1omCggIbOHCgde3a1YYPH+6OrfM0adLE/f31119DjtW+fXu7fv26f4579+5Zu3btYp4D+QMA8q+i/BU0+l5vAnjrv/xutvX+z79H3HfI6PHubYFk5K8R/rtPXg2JO3zlvhsLgPyr/zpiFQDGjx9v+fn5/nJhYaENGjTIfd60aZN9/vnndv/+fSsrK7MRI0ZYixYtKsh/x44dNmDAALfdgwcPnOT37NnjxN6rVy+7du2a227Dhg02atSoiDV/b3n+/PmWm5vrr1+5cqVNnz496jmQPwAg/2qSf8FvpdYy9W33FkBwtP/XuYv80f4HL952y32zPnPbJiN/FSwy/z7U715Ql8KwsRPtn1NmNij5P3z48KUG7zpiFQAOHDgQsnzy5ElLSUlxn4cMGWKnTp3y444fP25NmzatIGyJ+OzZs/56NeGPHTvWxowZYwcPHgw5vloCYsm/vLzc0tPT/fV9+vRxLQHRzoH8AQD5J9nnP23hD1Glqvf+gzV6CXr0V9+5Pvq2HTrb22ntXJ+9Ru0H99e50tqnVwgqLHjbaZCfCg7dPvrY3mvfyT7s1c/GfJ1jR64/aFDyr2shUgFA4wJGjhxpmZmZrsafk5NjqampLq5t27YhTevPnz+3Zs2aVRC2/qoJPxh69+7tmuvVdRCJWAP+dC0XL160O3fuWM+ePWOeA/kDAPIn1Cn5q7n7ZYZw+av/PJzs7Gzbv3+/vyzhNm/e3H0eOnSonT59Om7Nf9iwYXb16lV/vQoMhw4dqlDzV+FhypQpceW/efNmmzp1qi1fvtyFWOdA/gCA/An0+UdpgYgkfqHas5r6xd27d51kvWb/LVu2+H3+KhSohcBrFQgKWwPxFKe+eDF79mzXdx/e579kyRL75ptv3GcN2gu2KgTl/+TJEzdAsF+/fv51RzsH8gcA5E9A/hGuI5r4vdq8+tU7depkaWlpbpCf+tcnT57smuxXrVpl3bp1c/G7d+92ze3hwtZ269evdwUJbTtu3Dh7+vSpi1OrQlZWlnXu3Nn10auAISZMmGA9evSwo0ePRmwJ0MBAvSXgEescyB8AkD8B+QeuI5b4q0p9+GEe5A8AyJ/QqORfk+JX/32wFQD5AwBAo6ah/7a/mu71wz/Lli1D/gAAAI1B/o0V5A8AAMgf+QMAACB/5A8AAMgfkD8AACB/QP4AAID8AfkDAEBjl/+lS5fsxx9/jLvdrFmzKnV8zfqn6Xyj/T6+fplP8Y8ePbILFy64n9eNhCbg0c8Ax4pL9LsE0c/46qeAFy5cWCHcvn27Svc01vfxttu6dSvyBwCA2pX/Tz/9FDKdbiT0e/vexDfJcv78efee/saNGyMed/Hixf5v53tTBEdi79697ieCY8Ul8l0iXV9+fn61pot3HbG+j7ddcEIj5A8AkCTBn4Ctys/BxpoFriHKPy8vz/1Cn6bhXbNmjavxamIcb057TZozffp0FxQvtP2KFSts7ty5rlAQ6xp27drlBBdpchwdQ9L25Kvj6Xf01Qqwbt06dy3z5s1z16IChGriseK875Ls9f3yyy8R43R81c51fB1rx44dftwff/xhP/zwgy1YsMAVYG7cuGGLFi0Kuafe99F31DEUr2v3CgTa7syZMxWOj/wBACoh7StXrlSb/KtyrJpEP3tbHfLXrHVCAisvL3efHz9+bDNmzPC3UdN1UVGR+6wZ8mbOnOma2oWazefMmeOuJxIqSEh22iaIZviTeNUdcOTIESdJCVDHkdi942v92rVrXeEjVpz3XSpzfRJ3ODq2ugMkZE/WkrfXFSDpe1P/6hwqCGhyIu86vO+jOF2zN7NgYWGh3wXy3XffuUmMVKAJHh/5A8BLkei+ffvso48+svT0dPviiy9CBKjZ0TQbm2ZP019vtrRoteTwGnmsYwcpLS210aNHW0ZGhvtt98GDB/sC0sxrqoXqp187dOhg27dvj1jzV4YrcfXt29dN7Tpp0iQ/Ey4oKHCzuWlKV30PHVvnadKkifurGm/wWO3bt7fr16/751DNrl27djHPUZPo/FWVv2QvYel+quYfXJ+bm+svq2DgCfDy5cuumT1IsHAQRPfBk77O4xUudCzJU4JcvXq1S2tNx6sWANXCw7sIVHNWTT5WnPddkr0+CV7XEuzrV2uBrkczDgZn9NNsf7pPN2/erNBVoEKCmvG96/C+j+6tCgPFxcX+s6upi7VdtOMjfwCodZo3b24TJ070BaaMUFOkinPnzrkpV9VU6WW8HTt2dP2micg/1rHD0SCwYAarGtOgQYPcZ00H683/XlZWZiNGjLAWLVpUOKcy5AEDBrjtVAOT5Pfs2VNh/vcNGza4qV0jfQdvWc3WQSGuXLnS1TijnaMmkTDUHF1V+R87dswOHDhgt27dcuJR87PXPK1lD9VgPTZv3uyaw4Oy1GDASNchSapmLiRk77mRwL2auWrpQrVhyV33NVzUGjz3888/x4zzvksy1yfRek314eh6JPMgug96dtViEX48fU9dm3cd3vfxWgY0sE8FVt0T795HOz7yB4Ba5y9/+Yv9/vvv/rKagD0BSshqpgyijPDLL79MSP6xjh2OMtAgaiZOSUlxn4cMGRIysEuFkKZNm1Y4p0Ts9V0LtTKosDFmzBg7ePBgyPHVEhBL/qqpqbXCQ3PTqyUg2jki1bKrI6gG6Um/qvJXIUoFIAkyWPPXvVBTvFDhyhO4UD+1+ruDBFtEgqjApuAVHFUo0v1RYUtowN/SpUvdZ/WFq/ldy8FnREydOtXV6GPFed8lmetTIXDnzp0R43Q9wf30rHoFBRWMvIKjV5v/6quvXIuGdx3e9wkO6FO8BK9jabtox0f+AFDrxBK4mrmfPHkSEqdMKy0tLeq+qampCR07Uq1x5MiRlpmZ6Wr8OTk5/rHatm0b0rSu/txmzZpVOKb+qgk/GHr37u2+hzLsRL5/cFnXohqrpNWzZ8+Y5wgnXNhVDbo/VZW/JyKvr9yrDasp3KuhqtClmnWwtUASD3af6HW9SKjQ4DV3a4Y+iVkFDdWEvUKb10ri9curxhw8n7qJdD1q7YgVp++iNE3m+lQI8VqtwtE9CT4jSnfvtT0V9tQq5Y0j0Pn0fHr3VPt530ctKd691Hqvu0OtE9GOj/wBoE7JXzX/8P5U1fwlRfHuu++GZGjRauSJyD87Ozsk05Zw1W0ghg4dGlKjinaeYcOG+YOyhIQggYTX/JVJT5kyJa781aSsmqa6K7xX36Kdo6Zq/urr9/qJqyJ/FeIkIqHmaXVrqOYpASlNvdq+5K1mc+8de+0n2XlvBWjbaGMc1KQfHGgnUQdf11PtV9evAkjwdT9dg5ZV01eLQby44HdJ5vrUjSNZh7/f792PIGqiV0HIk7gKIRK4ngO1IGjsgncdwe8j8WswoI6rbgtdc/B6Ix0f+QNAnZK/Mi7VbL2+Wwn4ww8/9LsC1G/uNemquVhifPPNNyslf9WevcxQtUYdy2v2l4i8Pn8VCtRCEKmFQaJQnFfTVG1OmXJ4n78kITEJDdoLyiJ4fcq0NUCwX79+TsKxzlEb8At/tY8KIF5rhoe6qIIDX6sK8geAOiV/oUxOItZAv27durnam4d+0Uyj8tWsrpH4yhRVWKiM/FVDVL+6BhiqW0HnUf+6Rkir5qUR1Tq/4lX4iHQebaf+WRUktO24ceP8WrNaFbKystxbC+qjVwFDTJgwwXr06OFn5uHXpwKO3hLwiHUO5N/w8Jr0ve4vtcbotUjvdT3kDwBQhwowDRHk/3LwflhIr0DqzYVIvxOA/AEAahH1MQdbAZA/1DeQPwBAEqjpXt0NqpUhf0D+AACA/AH5AwAA8gfkDwAAyB+QPwAAIH9A/gAAgPwB+QMAAPIH5A8AAMgfkD8AACB/QP4AAID8AfkDAADyR/4AAADIH/kDAAAgf+QPAADIH5A/AAAgf0D+AACA/AH5AwAA8gfkDwAAyB+QP9R3ztwm1IVA2hOq89lA/sgfAAEgf9Ie+QPyB0AAyJ97jvwB+QPyJyB/AvIH5A/In4D8CcgfkD8gfwLyJyB/QP6A/JMLx0ue2D++nmYfdO5m76d3tfc7fWjZ//iX/Vh4LmS7V/+aYu06dvFDWvt0y/z7UNt35kbUbbwwe+WmhOLfeLtNheubv3abtWnXPuQ8yL/2QqQ0CQ+fjRxrrd56x1/ed7o4JH3/1KRJyLLig8f98ytNLXf5hkqdG/kD8gfkn2Q4WfrM2nfpbl/NWGiny1+4dcduPrYlG/dYaus0O3z5XsyMePriNTZoxJiEM+tk4yfPWeauL3gdyL9uyf9o8UNXYOw/KNvytu5P+BjBda+93soVHg4UlSF/QP6A/Gs6jJ86y3p/8reIcQvX7bCp81fEzIiPXH9gb6e1qxH5j5owxf6j33/a8f8pjNDsX3flrwLalHl5lr//hH30yaeVkr8+z1qx0TIys5A/IH9A/jUdVKtenL+7UhI4duORjRz/rQvVKf9TZc8ta8hI69V/oPtMn3/dln96t57uWdBntQCE194Tlb/+Sv4qBCB/QP6A/GswtHgj1fX5e8urdhaG9M22bvtB1P58LXfo2iNk/2h9+l6zfbz4lqlvW48+/Z381RT887kS5F+H5b9612EbNnaiv5yzeLWN/fb7SstfBYdg8z/yB+QPyL+Gav7q348Ut/3IBfu3pv8eNQM/ceup6zYYOPS/qq3m3/R//8U1IXvjCd59vwPN/nVY/n2zPnMFRK8Q9177Tq4A540fSVb+CjPz8l2rD/IH5A/Iv4bCl9/Ntt7/+feIcUNGj3ejsGNl4BowqBp6TQ34+2LMBOs3cDDyr4PyV+08vXtGhfWfZo+ypZv2Vlr+Cj0/HuDeAEH+gPwB+dfgaP+vcxf5tbWDF2+7ZdXqVIuLJ4FWb7WuMfnrmj7s1c/+e3Iu8q9j8h/zdY4b7Be+fs3uX1zXTVXkX/BbqXv2ggVL5A/IH5B/Nb/nP/qr79xgrbYdOrvR+3p9T4O4YmXQwQFfet0rVp/+tIU/JBQf6Ry/XP3dvXaotw+Qf+0HpZl+0yEY3v2go6W0aGmFl+9G3Of1N98KGa+RrPwV9N5/sOUJ+QPyB+RPQP4E5A/IH5A/AfkTkD8gf0D+BORPQP6A/AH5E5A/AfkD8gfkT0D+BOQPyB8AAKoX5I/8AQAA+QPyBwAA5A/IHwAAkD8gfwAAQP6A/AEAAPkD8gcAAOQPyB8AAJA/IH8AAED+gPwBapU2bdpE/BxpuTLHrGs8fvyYNI+R5lVJ57qc7sgf+QNAgCtXrjQq+V+4cKHRFwCC6RNM/6qmc1WOVRs8f/4c+SN/gPgcPXrUhg8fbp07d3Z/tRzM+Pbt22cfffSRpaen2xdffBGS+cXat0uXLrZy5Urr1KmTvffeey5u9uzZbjkjI8PftrS01EaPHu3WaZ/BgwdbUVFRxGt98eKFbdu2zfr27WutW7e2SZMmuXXe+bZs2eKus3v37rZ+/XqXEXrf4969e26bJk2auL+//vpr3O8Y6XzRjlOV+1gTNb9ECgC1kb6x0iyZ+xLrOXn27JmtWbPGpXuHDh1s+/btEWv+sa6loKDABg4caF27dnXfVceO9ryI9u3b2/Xr1/1z6Llo165d1IJhcF2i964y6DqU/teuXSNzQ/4AkTl37pzLcM6cOeOWjx8/bh07drTz58+75ebNm9vEiRP9DHL58uU2duzYhPZt1aqVTZ482Z4+fWqnTp2yV1991RYsWODijh07ZllZWe7z+PHjLT8/37+mwsJCGzRoUMTr3bFjhw0YMMDu379vDx48cJn0nj17XFxqaqr985//tN9//91lgH/7299s8+bNFTLe8Iw51neMdb7gcapyH2tK/okUAGojfWPdw2TuS6znZNOmTfb555+7c5SVldmIESOsRYsWFdI82rVI7L169fKFuWHDBhs1alTMlqL58+dbbm6uv14ynz59ekLyT/TeJYuOd+nSJZf2+h8A5A8QNUPdvXt3yLpdu3bZl19+6T7/5S9/cTL1kEi8TCzevsrQSkpK/LhXXnnF7t696y+r5iUOHDgQcoyTJ09aSkpKxOtVZn327Fl/WbVETxZNmzb1RSVOnDhhQ4cOjSv/WN8x1vmCx6nKfQynvLy8ysGTf7wCQG2kb6x7mMx9ifWcDBkyxEnUQwUVPQ/haR7tWsaMGWMHDx4MOb5aAmLJX/dZrRUeffr08VsC4sk/0XuXzLNRXFzsp3ld75oA5A8vGTVTPnnyJGSdMuC0tLS4mVi8fcMzsGiZ6M2bN23kyJGWmZnpanI5OTmuFh8J7aMm02Do3bu3i3vttdf8GqTQ57Zt28aVf6zvGOt8wf2qch+j1dqrM6g2GO1+1nT6JnoP492XWM+J0jmY9uruadasWcLXou+qroNE7lFwWddy8eJFu3PnjvXs2TPmdwg+04neu8o8G7pPXncXIH+AqDX/vXv3VqjdKVOLlzknu2+05ezsbNu/f7+/XhmpmoMjMWzYMLt69WqI4A8dOuTX/FXbD9YME6n5x/qOsc4XXvOv7H18mTX/2kjfRO9hvPsS6zlROp8+fTpuzT/atYTX/CXPKVOmxP2e6laaOnWq665Q8Hj33XdDChPRridZ+cdKczXzq9kfkD9AXNSvq9qP11yuDPTDDz/0m3tjZc7J7httWTUviVqo6VMZdLRmfw3WUu1P/bVCg6TU9yrUx6u427dvuz5d1Q4j9fmr1hWsJcb6jrHOFzxOVe5jTZBon39tpG+se5jMfYn1nGigp9fnr0KBzhesace7lvA+/yVLltg333wT93lRy4gGCPbr1y+kj13jBTRuQGgMgq71zTffrLL8AfkDVBsaWazMSYO5unXr5gZPJSKHZPeNtqxakfpLNbhMTco6hvpmNSAqHNWmNIpfItD5xo0b59d2dLytW7e6Udga9b127dqQ0f4eEyZMsB49evgjqmN9x1jnCz9OVe5jTcg/0dH+NZ2+8dIs0fsS6znROVatWuWOr3gVUFRwSeZa1KqggXZ6s0HjALw++HjPi0SvtwSC6N7rbQR1J+hZ1HiFSNeD/AH5A1QRMsxQ+fBDPzwbgPwByOAbEYj//6PWn2CtGwD5AyB/aMCo6V7N7suWLeNmAPIHAAAA5A8AAADIHwAAAJA/AAAAIH8AAABA/gAAAID8oSEwa9asmMuxto+3bXWeFwAA+QO8JPnrN9ZrQv7B4wIAIH+AKvDHH3+4CVL0gygLFy60devWuUlJHj165JYnTpzo/mp62OCyN4e5JH358mVbsGCBmwwmvOaviWI0iYomTdHc695kKZEKBloXft7gecS8efNCJlPR9nPnznWfda68vDybOXOm7dmzJ2bBQlOy6jvr2vLz8/3CRbT74aF1x44dc99XE8To+vQb7lrWPt71JnM9AADIH2qV7du3Oyl7aOpTTY6TaM1/+vTptnHjRl/IwXjNva4Z9h4+fOgkreOePXs2pvzjnVdTsRYUFPjrJeKff/7ZTWqjSV70E7eadU3XVFRUFPE7T5s2zU1T63HkyBE3OVAi90PfV1Pe6udjNYe6JpgpLCx0ccXFxbZ69Wr3OZnrAQBA/lCrqNYeRELTXOWJyn/SpEl248aNiPHhcfqsWnZV5K9pWb2pYYVq1ip4SK63bt3y16sm7wk9HM3ZHvwdfM365h0/3v2Q7H///Xd/+dtvv3WFGw/V8kUy1wMAgPyhVtFc6JomdeXKla6G+9NPP9mMGTMSln9ubm7UeNWww5kzZ05U+Sd6Xl1reXm5k+7SpUv9eDXJB8Py5csjfudYBY9498OTe7zrTOZ6AACQP9QqqomrP99DQg1KO578Yy2H1/xViw7W/L3+f69VQNsnclyNLdi3b59rrlfwatrhgwLVZJ+s/KvrfiRzPQAAyB9qFdVGJWVPdJJWsJk7vKabaM3Xq8nreDqumtlVk9YgOKFBdV7fuprytd3333+f0HnU375o0SJbsWKFG0sgdFzV2NW/Lg4ePOjGByQr/3j3I1H5J3M9AADIH2oV1bjVb+6NXletWsLToDaxc+dON1Jfg9kiLceSoZq6NcBPo/G1z8mTJ/3avprtNZLei1Nfu7b3iHceFR68wXVCx9XxJe/Fixfbtm3bXCEhWfnHux+Jyj+Z6wEAiMb/BcRRmn4M+gkIAAAAAElFTkSuQmCC"/>
          <p:cNvSpPr>
            <a:spLocks noChangeAspect="1" noChangeArrowheads="1"/>
          </p:cNvSpPr>
          <p:nvPr userDrawn="1"/>
        </p:nvSpPr>
        <p:spPr bwMode="auto">
          <a:xfrm>
            <a:off x="155575" y="-1233488"/>
            <a:ext cx="4867275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" name="Pentagon 11"/>
          <p:cNvSpPr/>
          <p:nvPr userDrawn="1"/>
        </p:nvSpPr>
        <p:spPr>
          <a:xfrm>
            <a:off x="88637" y="86887"/>
            <a:ext cx="4026163" cy="545841"/>
          </a:xfrm>
          <a:prstGeom prst="homePlate">
            <a:avLst/>
          </a:prstGeom>
          <a:solidFill>
            <a:srgbClr val="01244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/>
              <a:t>Independent Practice</a:t>
            </a:r>
          </a:p>
        </p:txBody>
      </p:sp>
      <p:sp>
        <p:nvSpPr>
          <p:cNvPr id="8" name="Content Placeholder 10"/>
          <p:cNvSpPr>
            <a:spLocks noGrp="1"/>
          </p:cNvSpPr>
          <p:nvPr>
            <p:ph sz="half" idx="1"/>
          </p:nvPr>
        </p:nvSpPr>
        <p:spPr>
          <a:xfrm>
            <a:off x="572414" y="1012384"/>
            <a:ext cx="11059862" cy="47352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99903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64570-5939-43EF-9B7B-854F84FD3A97}" type="datetimeFigureOut">
              <a:rPr lang="en-AU" smtClean="0"/>
              <a:t>26/08/2022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D8769-0E83-4683-82FB-4EA77C66346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9784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8.png"/><Relationship Id="rId7" Type="http://schemas.openxmlformats.org/officeDocument/2006/relationships/image" Target="../media/image9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10.png"/><Relationship Id="rId5" Type="http://schemas.openxmlformats.org/officeDocument/2006/relationships/image" Target="../media/image310.png"/><Relationship Id="rId10" Type="http://schemas.openxmlformats.org/officeDocument/2006/relationships/image" Target="../media/image80.png"/><Relationship Id="rId4" Type="http://schemas.microsoft.com/office/2007/relationships/hdphoto" Target="../media/hdphoto2.wdp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3.wdp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1.png"/><Relationship Id="rId11" Type="http://schemas.openxmlformats.org/officeDocument/2006/relationships/image" Target="../media/image16.png"/><Relationship Id="rId5" Type="http://schemas.openxmlformats.org/officeDocument/2006/relationships/image" Target="../media/image100.png"/><Relationship Id="rId10" Type="http://schemas.openxmlformats.org/officeDocument/2006/relationships/image" Target="../media/image15.png"/><Relationship Id="rId4" Type="http://schemas.openxmlformats.org/officeDocument/2006/relationships/image" Target="../media/image110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image" Target="../media/image400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1.png"/><Relationship Id="rId9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83126-2673-4BB3-82D9-C0E06B6BD6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b="1" dirty="0"/>
              <a:t>Matrices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EC27EF-A28E-4528-B10F-73C539F254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/>
              <a:t>Composition of Transformations</a:t>
            </a:r>
          </a:p>
        </p:txBody>
      </p:sp>
    </p:spTree>
    <p:extLst>
      <p:ext uri="{BB962C8B-B14F-4D97-AF65-F5344CB8AC3E}">
        <p14:creationId xmlns:p14="http://schemas.microsoft.com/office/powerpoint/2010/main" val="4069388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57599" y="812616"/>
            <a:ext cx="10261909" cy="816679"/>
          </a:xfrm>
        </p:spPr>
        <p:txBody>
          <a:bodyPr>
            <a:normAutofit/>
          </a:bodyPr>
          <a:lstStyle/>
          <a:p>
            <a:pPr algn="l"/>
            <a:r>
              <a:rPr lang="en-AU" sz="4000" dirty="0"/>
              <a:t>Complete Cambridge Ex 16D</a:t>
            </a:r>
          </a:p>
          <a:p>
            <a:pPr algn="l"/>
            <a:endParaRPr lang="en-AU" sz="4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B07689-760D-4D71-9448-AFF1CCEB30E0}"/>
              </a:ext>
            </a:extLst>
          </p:cNvPr>
          <p:cNvSpPr txBox="1"/>
          <p:nvPr/>
        </p:nvSpPr>
        <p:spPr>
          <a:xfrm>
            <a:off x="0" y="-28398"/>
            <a:ext cx="3895468" cy="584775"/>
          </a:xfrm>
          <a:prstGeom prst="homePlate">
            <a:avLst/>
          </a:prstGeom>
          <a:solidFill>
            <a:srgbClr val="00206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3900911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4023093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Concept Development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3DABAC0-3C63-66DA-7713-9662F40BA932}"/>
                  </a:ext>
                </a:extLst>
              </p:cNvPr>
              <p:cNvSpPr txBox="1"/>
              <p:nvPr/>
            </p:nvSpPr>
            <p:spPr>
              <a:xfrm>
                <a:off x="35421" y="1765381"/>
                <a:ext cx="4802104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1. Reflection in the y-axis: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3DABAC0-3C63-66DA-7713-9662F40BA9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21" y="1765381"/>
                <a:ext cx="4802104" cy="547779"/>
              </a:xfrm>
              <a:prstGeom prst="rect">
                <a:avLst/>
              </a:prstGeom>
              <a:blipFill>
                <a:blip r:embed="rId2"/>
                <a:stretch>
                  <a:fillRect l="-3299" b="-674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A7CD7EF-68B2-13C1-C812-F4962D5091A9}"/>
                  </a:ext>
                </a:extLst>
              </p:cNvPr>
              <p:cNvSpPr txBox="1"/>
              <p:nvPr/>
            </p:nvSpPr>
            <p:spPr>
              <a:xfrm>
                <a:off x="1271244" y="2372639"/>
                <a:ext cx="2676939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</m:eqAr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A7CD7EF-68B2-13C1-C812-F4962D5091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1244" y="2372639"/>
                <a:ext cx="2676939" cy="6849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9735E0A9-B5F7-8927-6FE7-9D6997AB1656}"/>
              </a:ext>
            </a:extLst>
          </p:cNvPr>
          <p:cNvSpPr txBox="1"/>
          <p:nvPr/>
        </p:nvSpPr>
        <p:spPr>
          <a:xfrm>
            <a:off x="69515" y="777285"/>
            <a:ext cx="1126771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2000" b="0" dirty="0"/>
              <a:t>Consider the following transformation </a:t>
            </a:r>
          </a:p>
          <a:p>
            <a:pPr marL="457200" indent="-457200">
              <a:buAutoNum type="arabicPeriod"/>
            </a:pPr>
            <a:r>
              <a:rPr lang="en-AU" sz="2000" dirty="0"/>
              <a:t>Reflect the point (x, y) in the y-axis</a:t>
            </a:r>
          </a:p>
          <a:p>
            <a:pPr marL="457200" indent="-457200">
              <a:buAutoNum type="arabicPeriod"/>
            </a:pPr>
            <a:r>
              <a:rPr lang="en-AU" sz="2000" b="0" dirty="0"/>
              <a:t>Dilate the result by a factor of 2 </a:t>
            </a:r>
            <a:r>
              <a:rPr lang="en-AU" sz="2000" dirty="0"/>
              <a:t>parallel to the y-axis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FD6C9BF-55AC-91E0-A617-232F7DDD70A4}"/>
                  </a:ext>
                </a:extLst>
              </p:cNvPr>
              <p:cNvSpPr txBox="1"/>
              <p:nvPr/>
            </p:nvSpPr>
            <p:spPr>
              <a:xfrm>
                <a:off x="35421" y="3131852"/>
                <a:ext cx="4802104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2. Dilation parallel to y-axis: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FD6C9BF-55AC-91E0-A617-232F7DDD70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21" y="3131852"/>
                <a:ext cx="4802104" cy="547779"/>
              </a:xfrm>
              <a:prstGeom prst="rect">
                <a:avLst/>
              </a:prstGeom>
              <a:blipFill>
                <a:blip r:embed="rId4"/>
                <a:stretch>
                  <a:fillRect l="-3299" b="-555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6B5DB61-A1BD-3715-815F-E2E2051DB2B2}"/>
                  </a:ext>
                </a:extLst>
              </p:cNvPr>
              <p:cNvSpPr txBox="1"/>
              <p:nvPr/>
            </p:nvSpPr>
            <p:spPr>
              <a:xfrm>
                <a:off x="1271244" y="3753913"/>
                <a:ext cx="2676939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′′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′′</m:t>
                              </m:r>
                            </m:e>
                          </m:eqAr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6B5DB61-A1BD-3715-815F-E2E2051DB2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1244" y="3753913"/>
                <a:ext cx="2676939" cy="6849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254002F-2C71-0A9C-D0C2-9A5A48862582}"/>
                  </a:ext>
                </a:extLst>
              </p:cNvPr>
              <p:cNvSpPr txBox="1"/>
              <p:nvPr/>
            </p:nvSpPr>
            <p:spPr>
              <a:xfrm>
                <a:off x="2011546" y="4513126"/>
                <a:ext cx="2676939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254002F-2C71-0A9C-D0C2-9A5A488625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1546" y="4513126"/>
                <a:ext cx="2676939" cy="54777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8EEC293-8756-91C4-D8CE-51572C9263AD}"/>
                  </a:ext>
                </a:extLst>
              </p:cNvPr>
              <p:cNvSpPr txBox="1"/>
              <p:nvPr/>
            </p:nvSpPr>
            <p:spPr>
              <a:xfrm>
                <a:off x="271669" y="5135187"/>
                <a:ext cx="5287617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Transformation matrix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8EEC293-8756-91C4-D8CE-51572C9263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669" y="5135187"/>
                <a:ext cx="5287617" cy="547779"/>
              </a:xfrm>
              <a:prstGeom prst="rect">
                <a:avLst/>
              </a:prstGeom>
              <a:blipFill>
                <a:blip r:embed="rId7"/>
                <a:stretch>
                  <a:fillRect l="-2999" b="-66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>
            <a:extLst>
              <a:ext uri="{FF2B5EF4-FFF2-40B4-BE49-F238E27FC236}">
                <a16:creationId xmlns:a16="http://schemas.microsoft.com/office/drawing/2014/main" id="{D06BAA5D-FA9C-6177-2BB3-042D99C63DC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r="16891"/>
          <a:stretch/>
        </p:blipFill>
        <p:spPr>
          <a:xfrm>
            <a:off x="4090750" y="2665625"/>
            <a:ext cx="7864682" cy="1299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704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  <p:bldP spid="4" grpId="0"/>
      <p:bldP spid="5" grpId="0"/>
      <p:bldP spid="6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3043350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Guided Practice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3DABAC0-3C63-66DA-7713-9662F40BA932}"/>
                  </a:ext>
                </a:extLst>
              </p:cNvPr>
              <p:cNvSpPr txBox="1"/>
              <p:nvPr/>
            </p:nvSpPr>
            <p:spPr>
              <a:xfrm>
                <a:off x="168907" y="2183628"/>
                <a:ext cx="4802104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a) Reflection in the x-axis: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3DABAC0-3C63-66DA-7713-9662F40BA9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907" y="2183628"/>
                <a:ext cx="4802104" cy="547779"/>
              </a:xfrm>
              <a:prstGeom prst="rect">
                <a:avLst/>
              </a:prstGeom>
              <a:blipFill>
                <a:blip r:embed="rId2"/>
                <a:stretch>
                  <a:fillRect l="-3304" b="-66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7D9ADD0A-9146-32AD-8640-8439570485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637582"/>
            <a:ext cx="9831172" cy="13241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EBBC7A2-3269-52BC-CC1D-8D6298B2F0E5}"/>
                  </a:ext>
                </a:extLst>
              </p:cNvPr>
              <p:cNvSpPr txBox="1"/>
              <p:nvPr/>
            </p:nvSpPr>
            <p:spPr>
              <a:xfrm>
                <a:off x="168907" y="2731407"/>
                <a:ext cx="4802104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Rotation: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func>
                                <m:func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  <m:brk m:alnAt="7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c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os</m:t>
                                  </m:r>
                                </m:fName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(90)</m:t>
                                  </m:r>
                                </m:e>
                              </m:func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unc>
                                <m:func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(90)</m:t>
                                  </m:r>
                                </m:e>
                              </m:func>
                            </m:e>
                          </m:mr>
                          <m:mr>
                            <m:e>
                              <m:func>
                                <m:func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(90)</m:t>
                                  </m:r>
                                </m:e>
                              </m:func>
                            </m:e>
                            <m:e>
                              <m:func>
                                <m:func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(90)</m:t>
                                  </m:r>
                                </m:e>
                              </m:func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EBBC7A2-3269-52BC-CC1D-8D6298B2F0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907" y="2731407"/>
                <a:ext cx="4802104" cy="684931"/>
              </a:xfrm>
              <a:prstGeom prst="rect">
                <a:avLst/>
              </a:prstGeom>
              <a:blipFill>
                <a:blip r:embed="rId5"/>
                <a:stretch>
                  <a:fillRect l="-330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A7CD7EF-68B2-13C1-C812-F4962D5091A9}"/>
                  </a:ext>
                </a:extLst>
              </p:cNvPr>
              <p:cNvSpPr txBox="1"/>
              <p:nvPr/>
            </p:nvSpPr>
            <p:spPr>
              <a:xfrm>
                <a:off x="3349910" y="2789980"/>
                <a:ext cx="1798438" cy="56778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A7CD7EF-68B2-13C1-C812-F4962D5091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9910" y="2789980"/>
                <a:ext cx="1798438" cy="56778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81CDA99-3708-4600-EFAB-D9C68941E167}"/>
                  </a:ext>
                </a:extLst>
              </p:cNvPr>
              <p:cNvSpPr txBox="1"/>
              <p:nvPr/>
            </p:nvSpPr>
            <p:spPr>
              <a:xfrm>
                <a:off x="0" y="3500894"/>
                <a:ext cx="2987159" cy="56778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81CDA99-3708-4600-EFAB-D9C68941E1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500894"/>
                <a:ext cx="2987159" cy="56778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3CE6D26-36A1-402F-42F5-A029D2FBC2E1}"/>
                  </a:ext>
                </a:extLst>
              </p:cNvPr>
              <p:cNvSpPr txBox="1"/>
              <p:nvPr/>
            </p:nvSpPr>
            <p:spPr>
              <a:xfrm>
                <a:off x="2241172" y="3459214"/>
                <a:ext cx="1604356" cy="56778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3CE6D26-36A1-402F-42F5-A029D2FBC2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1172" y="3459214"/>
                <a:ext cx="1604356" cy="56778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1A27249-849E-CC84-BBE9-5EFF32799FCB}"/>
                  </a:ext>
                </a:extLst>
              </p:cNvPr>
              <p:cNvSpPr txBox="1"/>
              <p:nvPr/>
            </p:nvSpPr>
            <p:spPr>
              <a:xfrm>
                <a:off x="232755" y="4349137"/>
                <a:ext cx="3845529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b)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1A27249-849E-CC84-BBE9-5EFF32799F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755" y="4349137"/>
                <a:ext cx="3845529" cy="547779"/>
              </a:xfrm>
              <a:prstGeom prst="rect">
                <a:avLst/>
              </a:prstGeom>
              <a:blipFill>
                <a:blip r:embed="rId9"/>
                <a:stretch>
                  <a:fillRect l="-3962" b="-66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4D1AA64-8906-265B-183F-CAA9E611869A}"/>
                  </a:ext>
                </a:extLst>
              </p:cNvPr>
              <p:cNvSpPr txBox="1"/>
              <p:nvPr/>
            </p:nvSpPr>
            <p:spPr>
              <a:xfrm>
                <a:off x="4418027" y="4589139"/>
                <a:ext cx="3845529" cy="307777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𝑨𝑩</m:t>
                      </m:r>
                      <m:r>
                        <a:rPr lang="en-AU" sz="20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AU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𝑩𝑨</m:t>
                      </m:r>
                    </m:oMath>
                  </m:oMathPara>
                </a14:m>
                <a:endParaRPr lang="en-AU" sz="2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4D1AA64-8906-265B-183F-CAA9E61186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8027" y="4589139"/>
                <a:ext cx="3845529" cy="307777"/>
              </a:xfrm>
              <a:prstGeom prst="rect">
                <a:avLst/>
              </a:prstGeom>
              <a:blipFill>
                <a:blip r:embed="rId10"/>
                <a:stretch>
                  <a:fillRect b="-3846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8738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  <p:bldP spid="8" grpId="0"/>
      <p:bldP spid="10" grpId="0"/>
      <p:bldP spid="13" grpId="0"/>
      <p:bldP spid="17" grpId="0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3043350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Guided Practice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0FA408-F701-50CE-D920-E5679363C5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652388"/>
            <a:ext cx="9859751" cy="154326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04FF707-D506-2C81-7045-B0742676F32F}"/>
                  </a:ext>
                </a:extLst>
              </p:cNvPr>
              <p:cNvSpPr txBox="1"/>
              <p:nvPr/>
            </p:nvSpPr>
            <p:spPr>
              <a:xfrm>
                <a:off x="168907" y="2183628"/>
                <a:ext cx="4802104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a) Reflection in the x-axis: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04FF707-D506-2C81-7045-B0742676F3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907" y="2183628"/>
                <a:ext cx="4802104" cy="547779"/>
              </a:xfrm>
              <a:prstGeom prst="rect">
                <a:avLst/>
              </a:prstGeom>
              <a:blipFill>
                <a:blip r:embed="rId4"/>
                <a:stretch>
                  <a:fillRect l="-3304" b="-66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D32003B-43F8-9C98-A62E-4526C672DE5B}"/>
                  </a:ext>
                </a:extLst>
              </p:cNvPr>
              <p:cNvSpPr txBox="1"/>
              <p:nvPr/>
            </p:nvSpPr>
            <p:spPr>
              <a:xfrm>
                <a:off x="523584" y="2923460"/>
                <a:ext cx="3516402" cy="58368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p>
                              <m:sSupPr>
                                <m:ctrl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e>
                            <m: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e>
                        </m:eqArr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AU" sz="20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e>
                            <m: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eqArr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  <m:t>−3</m:t>
                            </m:r>
                          </m:e>
                          <m:e>
                            <m: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</m:eqArr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D32003B-43F8-9C98-A62E-4526C672DE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584" y="2923460"/>
                <a:ext cx="3516402" cy="5836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E0C1E96-AD77-D56A-7656-877FFB730366}"/>
                  </a:ext>
                </a:extLst>
              </p:cNvPr>
              <p:cNvSpPr txBox="1"/>
              <p:nvPr/>
            </p:nvSpPr>
            <p:spPr>
              <a:xfrm>
                <a:off x="-180227" y="3726893"/>
                <a:ext cx="3516402" cy="58368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p>
                                <m:sSup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</m:eqAr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eqAr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E0C1E96-AD77-D56A-7656-877FFB7303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80227" y="3726893"/>
                <a:ext cx="3516402" cy="58368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E08D485-3496-7D26-F0CC-D4FF32BA6647}"/>
                  </a:ext>
                </a:extLst>
              </p:cNvPr>
              <p:cNvSpPr txBox="1"/>
              <p:nvPr/>
            </p:nvSpPr>
            <p:spPr>
              <a:xfrm>
                <a:off x="-102641" y="4391363"/>
                <a:ext cx="3516402" cy="5657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+4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E08D485-3496-7D26-F0CC-D4FF32BA66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02641" y="4391363"/>
                <a:ext cx="3516402" cy="56579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BE0D75D-C393-B795-25F8-AEC7D0589AB5}"/>
                  </a:ext>
                </a:extLst>
              </p:cNvPr>
              <p:cNvSpPr txBox="1"/>
              <p:nvPr/>
            </p:nvSpPr>
            <p:spPr>
              <a:xfrm>
                <a:off x="168907" y="5194796"/>
                <a:ext cx="3516402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→(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−3, −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+4)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BE0D75D-C393-B795-25F8-AEC7D0589A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907" y="5194796"/>
                <a:ext cx="3516402" cy="307777"/>
              </a:xfrm>
              <a:prstGeom prst="rect">
                <a:avLst/>
              </a:prstGeom>
              <a:blipFill>
                <a:blip r:embed="rId8"/>
                <a:stretch>
                  <a:fillRect t="-1961" b="-333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191EF7F-5640-3AFF-A098-8D5470F884C8}"/>
                  </a:ext>
                </a:extLst>
              </p:cNvPr>
              <p:cNvSpPr txBox="1"/>
              <p:nvPr/>
            </p:nvSpPr>
            <p:spPr>
              <a:xfrm>
                <a:off x="4776930" y="2731407"/>
                <a:ext cx="3516402" cy="58368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b)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p>
                              <m:sSupPr>
                                <m:ctrl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e>
                            <m: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e>
                        </m:eqArr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AU" sz="20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eqArr>
                              <m:eqArrPr>
                                <m:ctrl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eqArrP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eqArr>
                          </m:e>
                        </m:d>
                        <m:r>
                          <a:rPr lang="en-AU" sz="20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eqArr>
                              <m:eqArrPr>
                                <m:ctrl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</m:ctrlPr>
                              </m:eqArrP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</m:eqArr>
                          </m:e>
                        </m:d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191EF7F-5640-3AFF-A098-8D5470F884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6930" y="2731407"/>
                <a:ext cx="3516402" cy="583686"/>
              </a:xfrm>
              <a:prstGeom prst="rect">
                <a:avLst/>
              </a:prstGeom>
              <a:blipFill>
                <a:blip r:embed="rId9"/>
                <a:stretch>
                  <a:fillRect l="-4514" b="-312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208E212-7D40-4E4D-AC7C-FBADB1EB4FE5}"/>
                  </a:ext>
                </a:extLst>
              </p:cNvPr>
              <p:cNvSpPr txBox="1"/>
              <p:nvPr/>
            </p:nvSpPr>
            <p:spPr>
              <a:xfrm>
                <a:off x="4776930" y="3403381"/>
                <a:ext cx="3516402" cy="58368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+4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208E212-7D40-4E4D-AC7C-FBADB1EB4F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6930" y="3403381"/>
                <a:ext cx="3516402" cy="58368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12C1FAA-8C95-8332-0548-82E724288889}"/>
                  </a:ext>
                </a:extLst>
              </p:cNvPr>
              <p:cNvSpPr txBox="1"/>
              <p:nvPr/>
            </p:nvSpPr>
            <p:spPr>
              <a:xfrm>
                <a:off x="4337799" y="4075355"/>
                <a:ext cx="3516402" cy="58368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12C1FAA-8C95-8332-0548-82E7242888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7799" y="4075355"/>
                <a:ext cx="3516402" cy="58368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DFA748C-1FC2-2C0B-8444-1730B668FDC9}"/>
                  </a:ext>
                </a:extLst>
              </p:cNvPr>
              <p:cNvSpPr txBox="1"/>
              <p:nvPr/>
            </p:nvSpPr>
            <p:spPr>
              <a:xfrm>
                <a:off x="4929875" y="5194796"/>
                <a:ext cx="3516402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→(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−3, −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−4)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DFA748C-1FC2-2C0B-8444-1730B668FD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9875" y="5194796"/>
                <a:ext cx="3516402" cy="307777"/>
              </a:xfrm>
              <a:prstGeom prst="rect">
                <a:avLst/>
              </a:prstGeom>
              <a:blipFill>
                <a:blip r:embed="rId12"/>
                <a:stretch>
                  <a:fillRect t="-1961" b="-333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261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3043350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Guided Practice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2976B6-F611-DBB9-13C6-3ACA32758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72" y="643670"/>
            <a:ext cx="8335022" cy="109571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44EE4D6-E11F-7354-5880-4E9AFC5B4CE8}"/>
                  </a:ext>
                </a:extLst>
              </p:cNvPr>
              <p:cNvSpPr txBox="1"/>
              <p:nvPr/>
            </p:nvSpPr>
            <p:spPr>
              <a:xfrm>
                <a:off x="124572" y="2084045"/>
                <a:ext cx="4802104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a) Reflection in the x-axis: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44EE4D6-E11F-7354-5880-4E9AFC5B4C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572" y="2084045"/>
                <a:ext cx="4802104" cy="547779"/>
              </a:xfrm>
              <a:prstGeom prst="rect">
                <a:avLst/>
              </a:prstGeom>
              <a:blipFill>
                <a:blip r:embed="rId3"/>
                <a:stretch>
                  <a:fillRect l="-3173" b="-555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055AA95-5682-B350-E7A4-BD9D9AD2B6A6}"/>
                  </a:ext>
                </a:extLst>
              </p:cNvPr>
              <p:cNvSpPr txBox="1"/>
              <p:nvPr/>
            </p:nvSpPr>
            <p:spPr>
              <a:xfrm>
                <a:off x="368411" y="2735209"/>
                <a:ext cx="4802104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Reflection in the y-axis: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055AA95-5682-B350-E7A4-BD9D9AD2B6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411" y="2735209"/>
                <a:ext cx="4802104" cy="547779"/>
              </a:xfrm>
              <a:prstGeom prst="rect">
                <a:avLst/>
              </a:prstGeom>
              <a:blipFill>
                <a:blip r:embed="rId4"/>
                <a:stretch>
                  <a:fillRect l="-3173" b="-555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0D1C809-DE36-6665-C249-16C33CB25C6E}"/>
                  </a:ext>
                </a:extLst>
              </p:cNvPr>
              <p:cNvSpPr txBox="1"/>
              <p:nvPr/>
            </p:nvSpPr>
            <p:spPr>
              <a:xfrm>
                <a:off x="124572" y="3518764"/>
                <a:ext cx="4802104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0D1C809-DE36-6665-C249-16C33CB25C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572" y="3518764"/>
                <a:ext cx="4802104" cy="54777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AC5F2D8-56ED-AFBD-76D1-008C83164CAE}"/>
                  </a:ext>
                </a:extLst>
              </p:cNvPr>
              <p:cNvSpPr txBox="1"/>
              <p:nvPr/>
            </p:nvSpPr>
            <p:spPr>
              <a:xfrm>
                <a:off x="124572" y="4268552"/>
                <a:ext cx="4802104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b) Rotation: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func>
                                <m:func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  <m:brk m:alnAt="7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c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os</m:t>
                                  </m:r>
                                </m:fName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(180)</m:t>
                                  </m:r>
                                </m:e>
                              </m:func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unc>
                                <m:func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(180)</m:t>
                                  </m:r>
                                </m:e>
                              </m:func>
                            </m:e>
                          </m:mr>
                          <m:mr>
                            <m:e>
                              <m:func>
                                <m:func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(180)</m:t>
                                  </m:r>
                                </m:e>
                              </m:func>
                            </m:e>
                            <m:e>
                              <m:func>
                                <m:func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(180)</m:t>
                                  </m:r>
                                </m:e>
                              </m:func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AC5F2D8-56ED-AFBD-76D1-008C83164C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572" y="4268552"/>
                <a:ext cx="4802104" cy="684931"/>
              </a:xfrm>
              <a:prstGeom prst="rect">
                <a:avLst/>
              </a:prstGeom>
              <a:blipFill>
                <a:blip r:embed="rId6"/>
                <a:stretch>
                  <a:fillRect l="-317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941C17F-E6AF-EB80-AA5E-9A74F78958E5}"/>
                  </a:ext>
                </a:extLst>
              </p:cNvPr>
              <p:cNvSpPr txBox="1"/>
              <p:nvPr/>
            </p:nvSpPr>
            <p:spPr>
              <a:xfrm>
                <a:off x="1188600" y="5155492"/>
                <a:ext cx="4364302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AU" sz="2000" dirty="0"/>
                  <a:t> (same as part (a))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941C17F-E6AF-EB80-AA5E-9A74F78958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8600" y="5155492"/>
                <a:ext cx="4364302" cy="547779"/>
              </a:xfrm>
              <a:prstGeom prst="rect">
                <a:avLst/>
              </a:prstGeom>
              <a:blipFill>
                <a:blip r:embed="rId7"/>
                <a:stretch>
                  <a:fillRect b="-555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6727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6CF3BE0-2878-3F57-2460-E06CA75451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546448"/>
            <a:ext cx="6960523" cy="16218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3043350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Guided Practice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67F496FC-20C4-525D-FEE6-F5EA84414E3A}"/>
                  </a:ext>
                </a:extLst>
              </p:cNvPr>
              <p:cNvSpPr txBox="1"/>
              <p:nvPr/>
            </p:nvSpPr>
            <p:spPr>
              <a:xfrm>
                <a:off x="124572" y="2084045"/>
                <a:ext cx="4802104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a) Reflection in the x-axis: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67F496FC-20C4-525D-FEE6-F5EA84414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572" y="2084045"/>
                <a:ext cx="4802104" cy="547779"/>
              </a:xfrm>
              <a:prstGeom prst="rect">
                <a:avLst/>
              </a:prstGeom>
              <a:blipFill>
                <a:blip r:embed="rId3"/>
                <a:stretch>
                  <a:fillRect l="-3173" b="-555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D6B0E91-3080-B4E8-F9E2-0DB54D28ED2D}"/>
                  </a:ext>
                </a:extLst>
              </p:cNvPr>
              <p:cNvSpPr txBox="1"/>
              <p:nvPr/>
            </p:nvSpPr>
            <p:spPr>
              <a:xfrm>
                <a:off x="368410" y="2735209"/>
                <a:ext cx="6204185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Dilation parallel to the x-axis by a factor of 2: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D6B0E91-3080-B4E8-F9E2-0DB54D28ED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410" y="2735209"/>
                <a:ext cx="6204185" cy="547779"/>
              </a:xfrm>
              <a:prstGeom prst="rect">
                <a:avLst/>
              </a:prstGeom>
              <a:blipFill>
                <a:blip r:embed="rId4"/>
                <a:stretch>
                  <a:fillRect l="-2456" b="-555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96C4911-39D2-41EB-0091-2E476570C944}"/>
                  </a:ext>
                </a:extLst>
              </p:cNvPr>
              <p:cNvSpPr txBox="1"/>
              <p:nvPr/>
            </p:nvSpPr>
            <p:spPr>
              <a:xfrm>
                <a:off x="85779" y="3386373"/>
                <a:ext cx="4802104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96C4911-39D2-41EB-0091-2E476570C9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79" y="3386373"/>
                <a:ext cx="4802104" cy="54777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A7AF51D-2E3A-C1BB-820E-5F8F34968ECE}"/>
                  </a:ext>
                </a:extLst>
              </p:cNvPr>
              <p:cNvSpPr txBox="1"/>
              <p:nvPr/>
            </p:nvSpPr>
            <p:spPr>
              <a:xfrm>
                <a:off x="204928" y="4227154"/>
                <a:ext cx="4802104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b</a:t>
                </a:r>
                <a:r>
                  <a:rPr lang="en-AU" sz="2000" b="0" dirty="0"/>
                  <a:t>)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r>
                      <a:rPr lang="en-AU" sz="20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A7AF51D-2E3A-C1BB-820E-5F8F34968E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928" y="4227154"/>
                <a:ext cx="4802104" cy="547779"/>
              </a:xfrm>
              <a:prstGeom prst="rect">
                <a:avLst/>
              </a:prstGeom>
              <a:blipFill>
                <a:blip r:embed="rId6"/>
                <a:stretch>
                  <a:fillRect l="-3304" b="-66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73AE45F9-E1BD-09F2-455B-368B7A5C1901}"/>
              </a:ext>
            </a:extLst>
          </p:cNvPr>
          <p:cNvSpPr txBox="1"/>
          <p:nvPr/>
        </p:nvSpPr>
        <p:spPr>
          <a:xfrm>
            <a:off x="85779" y="5067935"/>
            <a:ext cx="480210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2000" dirty="0"/>
              <a:t>c</a:t>
            </a:r>
            <a:r>
              <a:rPr lang="en-AU" sz="2000" b="0" dirty="0"/>
              <a:t>)No, the order does not matter in this instance as the matrices are the same.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225429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3043350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Guided Practice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D92533-2A08-4457-E244-D6558E66B8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766" y="55222"/>
            <a:ext cx="7991296" cy="14712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A099B93-61C0-AA70-3314-626266F66EB2}"/>
                  </a:ext>
                </a:extLst>
              </p:cNvPr>
              <p:cNvSpPr txBox="1"/>
              <p:nvPr/>
            </p:nvSpPr>
            <p:spPr>
              <a:xfrm>
                <a:off x="49866" y="2708047"/>
                <a:ext cx="3654949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a)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A099B93-61C0-AA70-3314-626266F66E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66" y="2708047"/>
                <a:ext cx="3654949" cy="547779"/>
              </a:xfrm>
              <a:prstGeom prst="rect">
                <a:avLst/>
              </a:prstGeom>
              <a:blipFill>
                <a:blip r:embed="rId3"/>
                <a:stretch>
                  <a:fillRect l="-4167" b="-66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3500D44-8CA6-2BEB-C641-58A10894EA60}"/>
                  </a:ext>
                </a:extLst>
              </p:cNvPr>
              <p:cNvSpPr txBox="1"/>
              <p:nvPr/>
            </p:nvSpPr>
            <p:spPr>
              <a:xfrm>
                <a:off x="0" y="1432168"/>
                <a:ext cx="4802104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Reflection in the x-axis: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3500D44-8CA6-2BEB-C641-58A10894EA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432168"/>
                <a:ext cx="4802104" cy="547779"/>
              </a:xfrm>
              <a:prstGeom prst="rect">
                <a:avLst/>
              </a:prstGeom>
              <a:blipFill>
                <a:blip r:embed="rId4"/>
                <a:stretch>
                  <a:fillRect l="-3173" b="-555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73CCC83-BE13-7EB4-463D-82A243203E99}"/>
                  </a:ext>
                </a:extLst>
              </p:cNvPr>
              <p:cNvSpPr txBox="1"/>
              <p:nvPr/>
            </p:nvSpPr>
            <p:spPr>
              <a:xfrm>
                <a:off x="0" y="2025455"/>
                <a:ext cx="4802104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Reflection in the y-axis: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73CCC83-BE13-7EB4-463D-82A243203E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025455"/>
                <a:ext cx="4802104" cy="547779"/>
              </a:xfrm>
              <a:prstGeom prst="rect">
                <a:avLst/>
              </a:prstGeom>
              <a:blipFill>
                <a:blip r:embed="rId5"/>
                <a:stretch>
                  <a:fillRect l="-3173" b="-66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F87F591F-9809-BAC3-2759-BE7CAA9038FF}"/>
              </a:ext>
            </a:extLst>
          </p:cNvPr>
          <p:cNvSpPr txBox="1"/>
          <p:nvPr/>
        </p:nvSpPr>
        <p:spPr>
          <a:xfrm>
            <a:off x="8151" y="3529715"/>
            <a:ext cx="365494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2000" dirty="0"/>
              <a:t>b) Reflection in the x-axis followed by dilation parallel to the y-axis by a factor of 3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DC2F25D-3DED-301D-1A68-06652F988B3C}"/>
                  </a:ext>
                </a:extLst>
              </p:cNvPr>
              <p:cNvSpPr txBox="1"/>
              <p:nvPr/>
            </p:nvSpPr>
            <p:spPr>
              <a:xfrm>
                <a:off x="-52108" y="4528082"/>
                <a:ext cx="3272329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DC2F25D-3DED-301D-1A68-06652F988B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52108" y="4528082"/>
                <a:ext cx="3272329" cy="54777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28F4997-28F5-BDE6-44A9-DD70FE3DE14E}"/>
                  </a:ext>
                </a:extLst>
              </p:cNvPr>
              <p:cNvSpPr txBox="1"/>
              <p:nvPr/>
            </p:nvSpPr>
            <p:spPr>
              <a:xfrm>
                <a:off x="3524503" y="1399448"/>
                <a:ext cx="4802104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Dilation parallel to the x-axis: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28F4997-28F5-BDE6-44A9-DD70FE3DE1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4503" y="1399448"/>
                <a:ext cx="4802104" cy="547779"/>
              </a:xfrm>
              <a:prstGeom prst="rect">
                <a:avLst/>
              </a:prstGeom>
              <a:blipFill>
                <a:blip r:embed="rId7"/>
                <a:stretch>
                  <a:fillRect l="-3173" b="-674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75BF07C-30C7-B368-3335-6B772CE47485}"/>
                  </a:ext>
                </a:extLst>
              </p:cNvPr>
              <p:cNvSpPr txBox="1"/>
              <p:nvPr/>
            </p:nvSpPr>
            <p:spPr>
              <a:xfrm>
                <a:off x="3524503" y="2052589"/>
                <a:ext cx="4802104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Dilation parallel to the y-axis: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75BF07C-30C7-B368-3335-6B772CE474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4503" y="2052589"/>
                <a:ext cx="4802104" cy="547779"/>
              </a:xfrm>
              <a:prstGeom prst="rect">
                <a:avLst/>
              </a:prstGeom>
              <a:blipFill>
                <a:blip r:embed="rId8"/>
                <a:stretch>
                  <a:fillRect l="-3173" b="-555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8997A53-EE60-B0B8-7531-E829E00C3E93}"/>
                  </a:ext>
                </a:extLst>
              </p:cNvPr>
              <p:cNvSpPr txBox="1"/>
              <p:nvPr/>
            </p:nvSpPr>
            <p:spPr>
              <a:xfrm>
                <a:off x="3775457" y="2681551"/>
                <a:ext cx="3800812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c) Reflection in the line y=x: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8997A53-EE60-B0B8-7531-E829E00C3E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5457" y="2681551"/>
                <a:ext cx="3800812" cy="547779"/>
              </a:xfrm>
              <a:prstGeom prst="rect">
                <a:avLst/>
              </a:prstGeom>
              <a:blipFill>
                <a:blip r:embed="rId9"/>
                <a:stretch>
                  <a:fillRect l="-4006" b="-555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48FB1D36-F2AD-4BFF-D3B7-A0B1A04F99CC}"/>
              </a:ext>
            </a:extLst>
          </p:cNvPr>
          <p:cNvSpPr txBox="1"/>
          <p:nvPr/>
        </p:nvSpPr>
        <p:spPr>
          <a:xfrm>
            <a:off x="3840585" y="3356893"/>
            <a:ext cx="389579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2000" dirty="0"/>
              <a:t>Reflection </a:t>
            </a:r>
            <a:r>
              <a:rPr lang="en-AU" sz="2000" b="0" dirty="0"/>
              <a:t>in the line y=x followed by </a:t>
            </a:r>
            <a:r>
              <a:rPr lang="en-AU" sz="2000" dirty="0"/>
              <a:t>dilation parallel to the y-axis by a factor of 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64897C4-4249-69B8-5A7D-90B1D7E9C857}"/>
                  </a:ext>
                </a:extLst>
              </p:cNvPr>
              <p:cNvSpPr txBox="1"/>
              <p:nvPr/>
            </p:nvSpPr>
            <p:spPr>
              <a:xfrm>
                <a:off x="3283560" y="4340307"/>
                <a:ext cx="3654949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64897C4-4249-69B8-5A7D-90B1D7E9C8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3560" y="4340307"/>
                <a:ext cx="3654949" cy="54777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DE36BCEA-DAD6-64BC-980F-CCF3A7E74161}"/>
              </a:ext>
            </a:extLst>
          </p:cNvPr>
          <p:cNvSpPr txBox="1"/>
          <p:nvPr/>
        </p:nvSpPr>
        <p:spPr>
          <a:xfrm>
            <a:off x="7543190" y="1988268"/>
            <a:ext cx="464591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2000" dirty="0"/>
              <a:t>d) Reflection </a:t>
            </a:r>
            <a:r>
              <a:rPr lang="en-AU" sz="2000" b="0" dirty="0"/>
              <a:t>in the line y=-x followed by </a:t>
            </a:r>
            <a:r>
              <a:rPr lang="en-AU" sz="2000" dirty="0"/>
              <a:t>dilation parallel to the x-axis by a factor of 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843E987-5F88-19D0-FE9A-E7B67AFA22EB}"/>
                  </a:ext>
                </a:extLst>
              </p:cNvPr>
              <p:cNvSpPr txBox="1"/>
              <p:nvPr/>
            </p:nvSpPr>
            <p:spPr>
              <a:xfrm>
                <a:off x="8206475" y="2705730"/>
                <a:ext cx="3654949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843E987-5F88-19D0-FE9A-E7B67AFA22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6475" y="2705730"/>
                <a:ext cx="3654949" cy="54777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40224D6C-FDAD-31B0-4224-DBC999939622}"/>
              </a:ext>
            </a:extLst>
          </p:cNvPr>
          <p:cNvSpPr txBox="1"/>
          <p:nvPr/>
        </p:nvSpPr>
        <p:spPr>
          <a:xfrm>
            <a:off x="3840585" y="4996887"/>
            <a:ext cx="400119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2000" b="1" u="sng" dirty="0"/>
              <a:t>OR </a:t>
            </a:r>
            <a:r>
              <a:rPr lang="en-AU" sz="2000" dirty="0"/>
              <a:t>dilation parallel to the x-axis by a factor of 2 followed by Reflection in the line y=x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DA49DE8-F021-0F0C-AE23-3A69095257AD}"/>
                  </a:ext>
                </a:extLst>
              </p:cNvPr>
              <p:cNvSpPr txBox="1"/>
              <p:nvPr/>
            </p:nvSpPr>
            <p:spPr>
              <a:xfrm>
                <a:off x="3779521" y="6089114"/>
                <a:ext cx="3120043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DA49DE8-F021-0F0C-AE23-3A6909525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521" y="6089114"/>
                <a:ext cx="3120043" cy="547779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A604FC6B-9992-C764-2A28-2CBA8049614C}"/>
              </a:ext>
            </a:extLst>
          </p:cNvPr>
          <p:cNvSpPr txBox="1"/>
          <p:nvPr/>
        </p:nvSpPr>
        <p:spPr>
          <a:xfrm>
            <a:off x="8042224" y="3589806"/>
            <a:ext cx="381920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2000" b="1" u="sng" dirty="0"/>
              <a:t>OR </a:t>
            </a:r>
            <a:r>
              <a:rPr lang="en-AU" sz="2000" dirty="0"/>
              <a:t>dilation parallel to the y-axis by a factor of 2 followed by Reflection in the line y=-x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2D0A864-FB8C-F139-EE07-42E0A200F971}"/>
                  </a:ext>
                </a:extLst>
              </p:cNvPr>
              <p:cNvSpPr txBox="1"/>
              <p:nvPr/>
            </p:nvSpPr>
            <p:spPr>
              <a:xfrm>
                <a:off x="8206474" y="4722997"/>
                <a:ext cx="3654949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2D0A864-FB8C-F139-EE07-42E0A200F9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6474" y="4722997"/>
                <a:ext cx="3654949" cy="54777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5413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8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6" grpId="0"/>
      <p:bldP spid="7" grpId="0"/>
      <p:bldP spid="13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3043350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Guided Practice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9F4A7A-262D-2414-0A6D-4B1D616935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4984"/>
            <a:ext cx="9993120" cy="84784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953B2DE-E7F9-5286-1258-C6B9BDA0A7EB}"/>
                  </a:ext>
                </a:extLst>
              </p:cNvPr>
              <p:cNvSpPr txBox="1"/>
              <p:nvPr/>
            </p:nvSpPr>
            <p:spPr>
              <a:xfrm>
                <a:off x="241794" y="1642644"/>
                <a:ext cx="6165632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Rotation about the origin: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AU" sz="2000" b="0" i="0" smtClean="0">
                        <a:latin typeface="Cambria Math" panose="02040503050406030204" pitchFamily="18" charset="0"/>
                      </a:rPr>
                      <m:t>A</m:t>
                    </m:r>
                    <m:r>
                      <a:rPr lang="en-AU" sz="2000" b="0" i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func>
                                <m:func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  <m:brk m:alnAt="7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c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os</m:t>
                                  </m:r>
                                </m:fName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func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unc>
                                <m:func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func>
                            </m:e>
                          </m:mr>
                          <m:mr>
                            <m:e>
                              <m:func>
                                <m:func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func>
                            </m:e>
                            <m:e>
                              <m:func>
                                <m:func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func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953B2DE-E7F9-5286-1258-C6B9BDA0A7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794" y="1642644"/>
                <a:ext cx="6165632" cy="684931"/>
              </a:xfrm>
              <a:prstGeom prst="rect">
                <a:avLst/>
              </a:prstGeom>
              <a:blipFill>
                <a:blip r:embed="rId3"/>
                <a:stretch>
                  <a:fillRect l="-257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B1AAFED-BAA5-628A-05A6-C5DD66899B9E}"/>
                  </a:ext>
                </a:extLst>
              </p:cNvPr>
              <p:cNvSpPr txBox="1"/>
              <p:nvPr/>
            </p:nvSpPr>
            <p:spPr>
              <a:xfrm>
                <a:off x="314682" y="2482622"/>
                <a:ext cx="4542240" cy="5477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Reflection in the line y=x: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AU" sz="2000" b="0" i="0" smtClean="0">
                        <a:latin typeface="Cambria Math" panose="02040503050406030204" pitchFamily="18" charset="0"/>
                      </a:rPr>
                      <m:t>B</m:t>
                    </m:r>
                    <m:r>
                      <a:rPr lang="en-AU" sz="2000" b="0" i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B1AAFED-BAA5-628A-05A6-C5DD66899B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682" y="2482622"/>
                <a:ext cx="4542240" cy="547779"/>
              </a:xfrm>
              <a:prstGeom prst="rect">
                <a:avLst/>
              </a:prstGeom>
              <a:blipFill>
                <a:blip r:embed="rId4"/>
                <a:stretch>
                  <a:fillRect l="-3490" b="-666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F1B9AB2-7642-5DDE-9CB2-50D9FF970242}"/>
                  </a:ext>
                </a:extLst>
              </p:cNvPr>
              <p:cNvSpPr txBox="1"/>
              <p:nvPr/>
            </p:nvSpPr>
            <p:spPr>
              <a:xfrm>
                <a:off x="-168242" y="3142669"/>
                <a:ext cx="4542240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AU" sz="2000" b="0" i="0" smtClean="0">
                          <a:latin typeface="Cambria Math" panose="02040503050406030204" pitchFamily="18" charset="0"/>
                        </a:rPr>
                        <m:t>AB</m:t>
                      </m:r>
                      <m:r>
                        <a:rPr lang="en-AU" sz="2000" b="0" i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  <m:brk m:alnAt="7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os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F1B9AB2-7642-5DDE-9CB2-50D9FF9702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68242" y="3142669"/>
                <a:ext cx="4542240" cy="6849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4E19909-E61B-B3CB-2618-0E048F027760}"/>
                  </a:ext>
                </a:extLst>
              </p:cNvPr>
              <p:cNvSpPr txBox="1"/>
              <p:nvPr/>
            </p:nvSpPr>
            <p:spPr>
              <a:xfrm>
                <a:off x="-386903" y="3928659"/>
                <a:ext cx="4542240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4E19909-E61B-B3CB-2618-0E048F0277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86903" y="3928659"/>
                <a:ext cx="4542240" cy="6849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0B7D4AE-EFF6-EFBE-7FD7-98F3950C5CBA}"/>
                  </a:ext>
                </a:extLst>
              </p:cNvPr>
              <p:cNvSpPr txBox="1"/>
              <p:nvPr/>
            </p:nvSpPr>
            <p:spPr>
              <a:xfrm>
                <a:off x="-168242" y="4581938"/>
                <a:ext cx="4542240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AU" sz="2000" b="0" i="0" smtClean="0">
                          <a:latin typeface="Cambria Math" panose="02040503050406030204" pitchFamily="18" charset="0"/>
                        </a:rPr>
                        <m:t>BA</m:t>
                      </m:r>
                      <m:r>
                        <a:rPr lang="en-AU" sz="2000" b="0" i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  <m:brk m:alnAt="7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os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0B7D4AE-EFF6-EFBE-7FD7-98F3950C5C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68242" y="4581938"/>
                <a:ext cx="4542240" cy="6849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E4A5547-F7E8-9D59-813A-20A23C2AE137}"/>
                  </a:ext>
                </a:extLst>
              </p:cNvPr>
              <p:cNvSpPr txBox="1"/>
              <p:nvPr/>
            </p:nvSpPr>
            <p:spPr>
              <a:xfrm>
                <a:off x="-386903" y="5357442"/>
                <a:ext cx="4542240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AU" sz="2000" b="0" i="0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E4A5547-F7E8-9D59-813A-20A23C2AE1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86903" y="5357442"/>
                <a:ext cx="4542240" cy="68493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E7B07D9-7A1D-3108-79BF-ABC8C40982A4}"/>
                  </a:ext>
                </a:extLst>
              </p:cNvPr>
              <p:cNvSpPr txBox="1"/>
              <p:nvPr/>
            </p:nvSpPr>
            <p:spPr>
              <a:xfrm>
                <a:off x="5546884" y="2482622"/>
                <a:ext cx="4542240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AU" sz="2000" b="0" i="0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E7B07D9-7A1D-3108-79BF-ABC8C40982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6884" y="2482622"/>
                <a:ext cx="4542240" cy="68493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C313F1A-CFFF-30BC-B407-CACAA4CB46FF}"/>
                  </a:ext>
                </a:extLst>
              </p:cNvPr>
              <p:cNvSpPr txBox="1"/>
              <p:nvPr/>
            </p:nvSpPr>
            <p:spPr>
              <a:xfrm>
                <a:off x="5765545" y="3322600"/>
                <a:ext cx="454224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0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0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C313F1A-CFFF-30BC-B407-CACAA4CB46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5545" y="3322600"/>
                <a:ext cx="4542240" cy="307777"/>
              </a:xfrm>
              <a:prstGeom prst="rect">
                <a:avLst/>
              </a:prstGeom>
              <a:blipFill>
                <a:blip r:embed="rId10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C0D29C1-C735-7DD9-9316-BD14EB01B0E5}"/>
                  </a:ext>
                </a:extLst>
              </p:cNvPr>
              <p:cNvSpPr txBox="1"/>
              <p:nvPr/>
            </p:nvSpPr>
            <p:spPr>
              <a:xfrm>
                <a:off x="5646275" y="3729571"/>
                <a:ext cx="454224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i="1" smtClean="0">
                          <a:latin typeface="Cambria Math" panose="02040503050406030204" pitchFamily="18" charset="0"/>
                        </a:rPr>
                        <m:t>2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0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C0D29C1-C735-7DD9-9316-BD14EB01B0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6275" y="3729571"/>
                <a:ext cx="4542240" cy="307777"/>
              </a:xfrm>
              <a:prstGeom prst="rect">
                <a:avLst/>
              </a:prstGeom>
              <a:blipFill>
                <a:blip r:embed="rId11"/>
                <a:stretch>
                  <a:fillRect b="-8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8C7375B-6CD6-D960-CD1D-2C3ABD91B483}"/>
                  </a:ext>
                </a:extLst>
              </p:cNvPr>
              <p:cNvSpPr txBox="1"/>
              <p:nvPr/>
            </p:nvSpPr>
            <p:spPr>
              <a:xfrm>
                <a:off x="5712535" y="4136542"/>
                <a:ext cx="454224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0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8C7375B-6CD6-D960-CD1D-2C3ABD91B4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2535" y="4136542"/>
                <a:ext cx="4542240" cy="307777"/>
              </a:xfrm>
              <a:prstGeom prst="rect">
                <a:avLst/>
              </a:prstGeom>
              <a:blipFill>
                <a:blip r:embed="rId12"/>
                <a:stretch>
                  <a:fillRect b="-800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A331971-3B4D-E92B-D267-0DEB104E9CB5}"/>
                  </a:ext>
                </a:extLst>
              </p:cNvPr>
              <p:cNvSpPr txBox="1"/>
              <p:nvPr/>
            </p:nvSpPr>
            <p:spPr>
              <a:xfrm>
                <a:off x="6096000" y="4543513"/>
                <a:ext cx="454224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=180°×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,  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r>
                        <a:rPr lang="en-A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ℤ</m:t>
                      </m:r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A331971-3B4D-E92B-D267-0DEB104E9C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4543513"/>
                <a:ext cx="4542240" cy="307777"/>
              </a:xfrm>
              <a:prstGeom prst="rect">
                <a:avLst/>
              </a:prstGeom>
              <a:blipFill>
                <a:blip r:embed="rId13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2471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DAE682D-FD3E-0975-8758-4CEA740050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70915"/>
            <a:ext cx="8514522" cy="162377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ADA7AF8-1FC9-4807-B4FF-6DF092ABA010}"/>
              </a:ext>
            </a:extLst>
          </p:cNvPr>
          <p:cNvSpPr txBox="1"/>
          <p:nvPr/>
        </p:nvSpPr>
        <p:spPr>
          <a:xfrm>
            <a:off x="0" y="0"/>
            <a:ext cx="3043350" cy="584775"/>
          </a:xfrm>
          <a:prstGeom prst="homePlat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sz="3200" dirty="0"/>
              <a:t>Guided Practice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D2003E5-2CE2-E73B-0D73-18ADA0878DD7}"/>
                  </a:ext>
                </a:extLst>
              </p:cNvPr>
              <p:cNvSpPr txBox="1"/>
              <p:nvPr/>
            </p:nvSpPr>
            <p:spPr>
              <a:xfrm>
                <a:off x="208663" y="1984113"/>
                <a:ext cx="6165632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b="0" dirty="0"/>
                  <a:t>Rotation about the origin: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AU" sz="2000" b="0" i="0" smtClean="0">
                        <a:latin typeface="Cambria Math" panose="02040503050406030204" pitchFamily="18" charset="0"/>
                      </a:rPr>
                      <m:t>A</m:t>
                    </m:r>
                    <m:r>
                      <a:rPr lang="en-AU" sz="2000" b="0" i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AU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AU" sz="2000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func>
                                <m:func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  <m:brk m:alnAt="7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c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os</m:t>
                                  </m:r>
                                </m:fName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func>
                            </m:e>
                            <m:e>
                              <m: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unc>
                                <m:func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func>
                            </m:e>
                          </m:mr>
                          <m:mr>
                            <m:e>
                              <m:func>
                                <m:func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func>
                            </m:e>
                            <m:e>
                              <m:func>
                                <m:funcPr>
                                  <m:ctrlP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AU" sz="2000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AU" sz="2000" i="1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  <m:r>
                                    <a:rPr lang="en-AU" sz="2000" b="0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func>
                            </m:e>
                          </m:mr>
                        </m:m>
                      </m:e>
                    </m:d>
                  </m:oMath>
                </a14:m>
                <a:endParaRPr lang="en-AU" sz="20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D2003E5-2CE2-E73B-0D73-18ADA0878D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663" y="1984113"/>
                <a:ext cx="6165632" cy="684931"/>
              </a:xfrm>
              <a:prstGeom prst="rect">
                <a:avLst/>
              </a:prstGeom>
              <a:blipFill>
                <a:blip r:embed="rId3"/>
                <a:stretch>
                  <a:fillRect l="-247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913BE3F-8AC8-7436-FA27-833C0429EBF4}"/>
                  </a:ext>
                </a:extLst>
              </p:cNvPr>
              <p:cNvSpPr txBox="1"/>
              <p:nvPr/>
            </p:nvSpPr>
            <p:spPr>
              <a:xfrm>
                <a:off x="123595" y="2613755"/>
                <a:ext cx="5178345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AU" sz="2000" b="0" i="0" smtClean="0">
                              <a:latin typeface="Cambria Math" panose="02040503050406030204" pitchFamily="18" charset="0"/>
                            </a:rPr>
                            <m:t>A</m:t>
                          </m:r>
                        </m:e>
                        <m:sup>
                          <m:r>
                            <a:rPr lang="en-AU" sz="20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  <m:brk m:alnAt="7"/>
                                      </m:rPr>
                                      <a:rPr lang="en-AU" sz="2000" b="0" i="0" smtClean="0">
                                        <a:latin typeface="Cambria Math" panose="02040503050406030204" pitchFamily="18" charset="0"/>
                                      </a:rPr>
                                      <m:t>c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AU" sz="2000" b="0" i="0" smtClean="0">
                                        <a:latin typeface="Cambria Math" panose="02040503050406030204" pitchFamily="18" charset="0"/>
                                      </a:rPr>
                                      <m:t>os</m:t>
                                    </m:r>
                                  </m:fNam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  <m:brk m:alnAt="7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os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913BE3F-8AC8-7436-FA27-833C0429EB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595" y="2613755"/>
                <a:ext cx="5178345" cy="6849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7D8E1D9-2002-CDFE-09DC-D96BF8B14BD2}"/>
                  </a:ext>
                </a:extLst>
              </p:cNvPr>
              <p:cNvSpPr txBox="1"/>
              <p:nvPr/>
            </p:nvSpPr>
            <p:spPr>
              <a:xfrm>
                <a:off x="227926" y="3536441"/>
                <a:ext cx="5178345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∴</m:t>
                    </m:r>
                  </m:oMath>
                </a14:m>
                <a:r>
                  <a:rPr lang="en-AU" sz="2000" dirty="0"/>
                  <a:t> Matrix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AU" sz="200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p>
                        <m:r>
                          <a:rPr lang="en-AU" sz="200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AU" sz="2000" dirty="0"/>
                  <a:t> will rotate the plane by angle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AU" sz="2000" dirty="0"/>
                  <a:t> 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7D8E1D9-2002-CDFE-09DC-D96BF8B14B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926" y="3536441"/>
                <a:ext cx="5178345" cy="307777"/>
              </a:xfrm>
              <a:prstGeom prst="rect">
                <a:avLst/>
              </a:prstGeom>
              <a:blipFill>
                <a:blip r:embed="rId5"/>
                <a:stretch>
                  <a:fillRect l="-1294" t="-25490" b="-4902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7E215DA-EC5A-2802-EB8A-0A0F530718C9}"/>
                  </a:ext>
                </a:extLst>
              </p:cNvPr>
              <p:cNvSpPr txBox="1"/>
              <p:nvPr/>
            </p:nvSpPr>
            <p:spPr>
              <a:xfrm>
                <a:off x="123595" y="4015835"/>
                <a:ext cx="5178345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AU" sz="2000" b="0" i="0" smtClean="0">
                              <a:latin typeface="Cambria Math" panose="02040503050406030204" pitchFamily="18" charset="0"/>
                            </a:rPr>
                            <m:t>A</m:t>
                          </m:r>
                        </m:e>
                        <m:sup>
                          <m:r>
                            <a:rPr lang="en-AU" sz="20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  <m:brk m:alnAt="7"/>
                                      </m:rPr>
                                      <a:rPr lang="en-AU" sz="2000" b="0" i="0" smtClean="0">
                                        <a:latin typeface="Cambria Math" panose="02040503050406030204" pitchFamily="18" charset="0"/>
                                      </a:rPr>
                                      <m:t>c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AU" sz="2000" b="0" i="0" smtClean="0">
                                        <a:latin typeface="Cambria Math" panose="02040503050406030204" pitchFamily="18" charset="0"/>
                                      </a:rPr>
                                      <m:t>os</m:t>
                                    </m:r>
                                  </m:fNam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  <m:brk m:alnAt="7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os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7E215DA-EC5A-2802-EB8A-0A0F530718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595" y="4015835"/>
                <a:ext cx="5178345" cy="6849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EE23CB2-5B8B-0E64-A691-07D88F275FB1}"/>
                  </a:ext>
                </a:extLst>
              </p:cNvPr>
              <p:cNvSpPr txBox="1"/>
              <p:nvPr/>
            </p:nvSpPr>
            <p:spPr>
              <a:xfrm>
                <a:off x="321655" y="4837889"/>
                <a:ext cx="5178345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sSup>
                                      <m:sSupPr>
                                        <m:ctrlPr>
                                          <a:rPr lang="en-AU" sz="2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  <m:brk m:alnAt="7"/>
                                          </m:rPr>
                                          <a:rPr lang="en-AU" sz="2000" b="0" i="0" smtClean="0">
                                            <a:latin typeface="Cambria Math" panose="02040503050406030204" pitchFamily="18" charset="0"/>
                                          </a:rPr>
                                          <m:t>c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AU" sz="2000" b="0" i="0" smtClean="0">
                                            <a:latin typeface="Cambria Math" panose="02040503050406030204" pitchFamily="18" charset="0"/>
                                          </a:rPr>
                                          <m:t>os</m:t>
                                        </m:r>
                                      </m:e>
                                      <m:sup>
                                        <m:r>
                                          <a:rPr lang="en-AU" sz="20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fNam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sSup>
                                      <m:sSupPr>
                                        <m:ctrlPr>
                                          <a:rPr lang="en-AU" sz="2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AU" sz="2000">
                                            <a:latin typeface="Cambria Math" panose="02040503050406030204" pitchFamily="18" charset="0"/>
                                          </a:rPr>
                                          <m:t>sin</m:t>
                                        </m:r>
                                      </m:e>
                                      <m:sup>
                                        <m:r>
                                          <a:rPr lang="en-AU" sz="2000" b="0" i="0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AU" sz="2000" b="0" i="0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AU" sz="200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sSup>
                                      <m:sSupPr>
                                        <m:ctrlPr>
                                          <a:rPr lang="en-AU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  <m:brk m:alnAt="7"/>
                                          </m:rPr>
                                          <a:rPr lang="en-AU" sz="2000">
                                            <a:latin typeface="Cambria Math" panose="02040503050406030204" pitchFamily="18" charset="0"/>
                                          </a:rPr>
                                          <m:t>c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AU" sz="2000">
                                            <a:latin typeface="Cambria Math" panose="02040503050406030204" pitchFamily="18" charset="0"/>
                                          </a:rPr>
                                          <m:t>os</m:t>
                                        </m:r>
                                      </m:e>
                                      <m:sup>
                                        <m:r>
                                          <a:rPr lang="en-AU" sz="20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  <m:r>
                                  <a:rPr lang="en-AU" sz="20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sSup>
                                      <m:sSupPr>
                                        <m:ctrlPr>
                                          <a:rPr lang="en-AU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AU" sz="2000">
                                            <a:latin typeface="Cambria Math" panose="02040503050406030204" pitchFamily="18" charset="0"/>
                                          </a:rPr>
                                          <m:t>sin</m:t>
                                        </m:r>
                                      </m:e>
                                      <m:sup>
                                        <m:r>
                                          <a:rPr lang="en-AU" sz="200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EE23CB2-5B8B-0E64-A691-07D88F275F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655" y="4837889"/>
                <a:ext cx="5178345" cy="6849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B5233CB-644B-7887-0924-FD4F09212A04}"/>
                  </a:ext>
                </a:extLst>
              </p:cNvPr>
              <p:cNvSpPr txBox="1"/>
              <p:nvPr/>
            </p:nvSpPr>
            <p:spPr>
              <a:xfrm>
                <a:off x="7507357" y="2370332"/>
                <a:ext cx="3044397" cy="6849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AU" sz="2000" b="0" i="0" smtClean="0">
                              <a:latin typeface="Cambria Math" panose="02040503050406030204" pitchFamily="18" charset="0"/>
                            </a:rPr>
                            <m:t>A</m:t>
                          </m:r>
                        </m:e>
                        <m:sup>
                          <m:r>
                            <a:rPr lang="en-AU" sz="20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2000" b="0" i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(2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r>
                                  <a:rPr lang="en-AU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(2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20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(2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B5233CB-644B-7887-0924-FD4F09212A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07357" y="2370332"/>
                <a:ext cx="3044397" cy="6849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582120A-C377-F7B9-82CB-A9FD718B12EB}"/>
                  </a:ext>
                </a:extLst>
              </p:cNvPr>
              <p:cNvSpPr txBox="1"/>
              <p:nvPr/>
            </p:nvSpPr>
            <p:spPr>
              <a:xfrm>
                <a:off x="6675109" y="1984113"/>
                <a:ext cx="5178345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AU" sz="2000" dirty="0"/>
                  <a:t>Since Matrix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AU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AU" sz="200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p>
                        <m:r>
                          <a:rPr lang="en-AU" sz="200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AU" sz="2000" dirty="0"/>
                  <a:t> will rotate the plane by angle </a:t>
                </a:r>
                <a14:m>
                  <m:oMath xmlns:m="http://schemas.openxmlformats.org/officeDocument/2006/math"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AU" sz="2000" b="0" i="1" smtClean="0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AU" sz="2000" dirty="0"/>
                  <a:t> 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582120A-C377-F7B9-82CB-A9FD718B12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09" y="1984113"/>
                <a:ext cx="5178345" cy="307777"/>
              </a:xfrm>
              <a:prstGeom prst="rect">
                <a:avLst/>
              </a:prstGeom>
              <a:blipFill>
                <a:blip r:embed="rId8"/>
                <a:stretch>
                  <a:fillRect l="-3062" t="-25490" b="-4902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C1131F0-FCEB-070E-3C7C-3BC1856BEE43}"/>
                  </a:ext>
                </a:extLst>
              </p:cNvPr>
              <p:cNvSpPr txBox="1"/>
              <p:nvPr/>
            </p:nvSpPr>
            <p:spPr>
              <a:xfrm>
                <a:off x="5989982" y="3340982"/>
                <a:ext cx="5792532" cy="82496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AU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AU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1600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1600" b="0" i="1" smtClean="0">
                                        <a:latin typeface="Cambria Math" panose="02040503050406030204" pitchFamily="18" charset="0"/>
                                      </a:rPr>
                                      <m:t>(2</m:t>
                                    </m:r>
                                    <m:r>
                                      <a:rPr lang="en-AU" sz="1600" b="0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1600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r>
                                  <a:rPr lang="en-AU" sz="16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AU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160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1600" b="0" i="1" smtClean="0">
                                        <a:latin typeface="Cambria Math" panose="02040503050406030204" pitchFamily="18" charset="0"/>
                                      </a:rPr>
                                      <m:t>(2</m:t>
                                    </m:r>
                                    <m:r>
                                      <a:rPr lang="en-AU" sz="1600" b="0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1600" b="0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16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16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16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(2</m:t>
                                    </m:r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  <m:r>
                        <a:rPr lang="en-AU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AU" sz="16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sSup>
                                      <m:sSupPr>
                                        <m:ctrlPr>
                                          <a:rPr lang="en-AU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  <m:brk m:alnAt="7"/>
                                          </m:rPr>
                                          <a:rPr lang="en-AU" sz="1600">
                                            <a:latin typeface="Cambria Math" panose="02040503050406030204" pitchFamily="18" charset="0"/>
                                          </a:rPr>
                                          <m:t>c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AU" sz="1600">
                                            <a:latin typeface="Cambria Math" panose="02040503050406030204" pitchFamily="18" charset="0"/>
                                          </a:rPr>
                                          <m:t>os</m:t>
                                        </m:r>
                                      </m:e>
                                      <m:sup>
                                        <m:r>
                                          <a:rPr lang="en-AU" sz="16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fName>
                                  <m:e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  <m:r>
                                  <a:rPr lang="en-AU" sz="16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sSup>
                                      <m:sSupPr>
                                        <m:ctrlPr>
                                          <a:rPr lang="en-AU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AU" sz="1600">
                                            <a:latin typeface="Cambria Math" panose="02040503050406030204" pitchFamily="18" charset="0"/>
                                          </a:rPr>
                                          <m:t>sin</m:t>
                                        </m:r>
                                      </m:e>
                                      <m:sup>
                                        <m:r>
                                          <a:rPr lang="en-AU" sz="160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fName>
                                  <m:e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r>
                                  <a:rPr lang="en-AU" sz="16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AU" sz="160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AU" sz="16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16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AU" sz="160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AU" sz="16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160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sSup>
                                      <m:sSupPr>
                                        <m:ctrlPr>
                                          <a:rPr lang="en-AU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  <m:brk m:alnAt="7"/>
                                          </m:rPr>
                                          <a:rPr lang="en-AU" sz="1600">
                                            <a:latin typeface="Cambria Math" panose="02040503050406030204" pitchFamily="18" charset="0"/>
                                          </a:rPr>
                                          <m:t>c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AU" sz="1600">
                                            <a:latin typeface="Cambria Math" panose="02040503050406030204" pitchFamily="18" charset="0"/>
                                          </a:rPr>
                                          <m:t>os</m:t>
                                        </m:r>
                                      </m:e>
                                      <m:sup>
                                        <m:r>
                                          <a:rPr lang="en-AU" sz="16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fName>
                                  <m:e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  <m:r>
                                  <a:rPr lang="en-AU" sz="16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sSup>
                                      <m:sSupPr>
                                        <m:ctrlPr>
                                          <a:rPr lang="en-AU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AU" sz="1600">
                                            <a:latin typeface="Cambria Math" panose="02040503050406030204" pitchFamily="18" charset="0"/>
                                          </a:rPr>
                                          <m:t>sin</m:t>
                                        </m:r>
                                      </m:e>
                                      <m:sup>
                                        <m:r>
                                          <a:rPr lang="en-AU" sz="160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fName>
                                  <m:e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AU" sz="16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AU" sz="1600" dirty="0"/>
              </a:p>
              <a:p>
                <a:endParaRPr lang="en-AU" sz="16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C1131F0-FCEB-070E-3C7C-3BC1856BEE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9982" y="3340982"/>
                <a:ext cx="5792532" cy="82496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5B9DB82-C0B0-8EFC-3EBD-FB8DFBEC9D85}"/>
                  </a:ext>
                </a:extLst>
              </p:cNvPr>
              <p:cNvSpPr txBox="1"/>
              <p:nvPr/>
            </p:nvSpPr>
            <p:spPr>
              <a:xfrm>
                <a:off x="5877339" y="4426045"/>
                <a:ext cx="5792532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∴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0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  <m:brk m:alnAt="7"/>
                                </m:rPr>
                                <a:rPr lang="en-AU" sz="2000"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  <m:r>
                                <m:rPr>
                                  <m:sty m:val="p"/>
                                </m:rPr>
                                <a:rPr lang="en-AU" sz="2000">
                                  <a:latin typeface="Cambria Math" panose="02040503050406030204" pitchFamily="18" charset="0"/>
                                </a:rPr>
                                <m:t>os</m:t>
                              </m:r>
                            </m:e>
                            <m:sup>
                              <m:r>
                                <a:rPr lang="en-A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AU" sz="2000" i="1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AU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AU" sz="200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AU" sz="20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5B9DB82-C0B0-8EFC-3EBD-FB8DFBEC9D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339" y="4426045"/>
                <a:ext cx="5792532" cy="307777"/>
              </a:xfrm>
              <a:prstGeom prst="rect">
                <a:avLst/>
              </a:prstGeom>
              <a:blipFill>
                <a:blip r:embed="rId10"/>
                <a:stretch>
                  <a:fillRect t="-1961" b="-333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92DDE14-06D4-600A-044F-903AEEDE4E1D}"/>
                  </a:ext>
                </a:extLst>
              </p:cNvPr>
              <p:cNvSpPr txBox="1"/>
              <p:nvPr/>
            </p:nvSpPr>
            <p:spPr>
              <a:xfrm>
                <a:off x="5870713" y="4872577"/>
                <a:ext cx="5792532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∴</m:t>
                      </m:r>
                      <m:func>
                        <m:funcPr>
                          <m:ctrlPr>
                            <a:rPr lang="en-AU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0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AU" sz="20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AU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AU" sz="200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AU" sz="20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func>
                        <m:funcPr>
                          <m:ctrlPr>
                            <a:rPr lang="en-AU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AU" sz="20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en-AU" sz="20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AU" sz="20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92DDE14-06D4-600A-044F-903AEEDE4E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0713" y="4872577"/>
                <a:ext cx="5792532" cy="307777"/>
              </a:xfrm>
              <a:prstGeom prst="rect">
                <a:avLst/>
              </a:prstGeom>
              <a:blipFill>
                <a:blip r:embed="rId11"/>
                <a:stretch>
                  <a:fillRect t="-1961" b="-333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0304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  <p:bldP spid="16" grpId="0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Harrisda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18D09F3E-4688-4AEC-BB50-774283436312}" vid="{7665B62D-697D-483D-AB8C-FB5EBA543CE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Harrisdale SHS Master Slides</Template>
  <TotalTime>17987</TotalTime>
  <Words>521</Words>
  <Application>Microsoft Office PowerPoint</Application>
  <PresentationFormat>Widescreen</PresentationFormat>
  <Paragraphs>84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Cambria Math</vt:lpstr>
      <vt:lpstr>Harrisdale</vt:lpstr>
      <vt:lpstr>Matrices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teacher</dc:creator>
  <cp:lastModifiedBy>TAN Mei Yi [Harrisdale Senior High School]</cp:lastModifiedBy>
  <cp:revision>704</cp:revision>
  <dcterms:created xsi:type="dcterms:W3CDTF">2018-12-02T08:34:01Z</dcterms:created>
  <dcterms:modified xsi:type="dcterms:W3CDTF">2022-08-26T01:32:52Z</dcterms:modified>
</cp:coreProperties>
</file>