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660" r:id="rId3"/>
    <p:sldId id="632" r:id="rId4"/>
    <p:sldId id="587" r:id="rId5"/>
    <p:sldId id="646" r:id="rId6"/>
    <p:sldId id="654" r:id="rId7"/>
    <p:sldId id="657" r:id="rId8"/>
    <p:sldId id="661" r:id="rId9"/>
    <p:sldId id="655" r:id="rId10"/>
    <p:sldId id="656" r:id="rId11"/>
    <p:sldId id="658" r:id="rId12"/>
    <p:sldId id="659" r:id="rId13"/>
    <p:sldId id="662" r:id="rId14"/>
    <p:sldId id="53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355"/>
    <a:srgbClr val="215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43B8A9-1F40-4D3B-8F6D-7A1F80EA4C14}" v="2572" dt="2022-08-19T01:25:58.0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Mei Yi [Harrisdale Senior High School]" userId="f9f029c9-d743-4d60-9f2c-e74bdec1ab07" providerId="ADAL" clId="{4043B8A9-1F40-4D3B-8F6D-7A1F80EA4C14}"/>
    <pc:docChg chg="undo custSel addSld delSld modSld sldOrd">
      <pc:chgData name="TAN Mei Yi [Harrisdale Senior High School]" userId="f9f029c9-d743-4d60-9f2c-e74bdec1ab07" providerId="ADAL" clId="{4043B8A9-1F40-4D3B-8F6D-7A1F80EA4C14}" dt="2022-08-19T01:25:58.080" v="3640" actId="20577"/>
      <pc:docMkLst>
        <pc:docMk/>
      </pc:docMkLst>
      <pc:sldChg chg="modSp mod">
        <pc:chgData name="TAN Mei Yi [Harrisdale Senior High School]" userId="f9f029c9-d743-4d60-9f2c-e74bdec1ab07" providerId="ADAL" clId="{4043B8A9-1F40-4D3B-8F6D-7A1F80EA4C14}" dt="2022-08-18T01:53:46.551" v="20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4043B8A9-1F40-4D3B-8F6D-7A1F80EA4C14}" dt="2022-08-18T01:53:46.551" v="20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4043B8A9-1F40-4D3B-8F6D-7A1F80EA4C14}" dt="2022-08-18T05:28:57.985" v="3638" actId="14100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4043B8A9-1F40-4D3B-8F6D-7A1F80EA4C14}" dt="2022-08-18T05:28:57.985" v="3638" actId="14100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33:11.090" v="1236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4043B8A9-1F40-4D3B-8F6D-7A1F80EA4C14}" dt="2022-08-18T02:28:27.687" v="1036" actId="20577"/>
          <ac:spMkLst>
            <pc:docMk/>
            <pc:sldMk cId="587382995" sldId="587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7:31.585" v="786" actId="20577"/>
          <ac:spMkLst>
            <pc:docMk/>
            <pc:sldMk cId="587382995" sldId="587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31.646" v="1065"/>
          <ac:spMkLst>
            <pc:docMk/>
            <pc:sldMk cId="587382995" sldId="587"/>
            <ac:spMk id="24" creationId="{408245F3-42B5-B849-B83B-3C6FB1BEC05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59.623" v="1079" actId="207"/>
          <ac:spMkLst>
            <pc:docMk/>
            <pc:sldMk cId="587382995" sldId="587"/>
            <ac:spMk id="25" creationId="{0262DE1B-EDEB-D5F8-E9F5-D185F7EC2650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2:28:08.520" v="927" actId="478"/>
          <ac:spMkLst>
            <pc:docMk/>
            <pc:sldMk cId="587382995" sldId="587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8:45.850" v="1043" actId="20577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8" creationId="{DBCF47C1-F770-841E-BE11-6B4AE37B9F3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9" creationId="{36AAEEC3-0367-C298-24AF-8DE8F7356C92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100" creationId="{925DBE5F-21AE-62D2-AC75-12271B35D1D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1" creationId="{1DE6830C-88BF-F63C-920B-380B898636DC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2" creationId="{4E58332D-7A8B-9118-EA53-FB855ADB3C5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3" creationId="{E595E2B9-B2A6-FB36-9A1E-38EFD65FF8F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4" creationId="{7147DC48-9EF2-0BEB-6CC3-41D4F6AEDDBE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5" creationId="{95294E07-DE46-18AB-1398-5176C71323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6" creationId="{7734B841-28A3-41F5-F253-2727FA0A69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0:52.379" v="1114" actId="1076"/>
          <ac:spMkLst>
            <pc:docMk/>
            <pc:sldMk cId="587382995" sldId="587"/>
            <ac:spMk id="107" creationId="{9EFD4581-23AF-F450-B212-C708194F284C}"/>
          </ac:spMkLst>
        </pc:spChg>
        <pc:spChg chg="add del mod">
          <ac:chgData name="TAN Mei Yi [Harrisdale Senior High School]" userId="f9f029c9-d743-4d60-9f2c-e74bdec1ab07" providerId="ADAL" clId="{4043B8A9-1F40-4D3B-8F6D-7A1F80EA4C14}" dt="2022-08-18T02:31:12.228" v="1119" actId="478"/>
          <ac:spMkLst>
            <pc:docMk/>
            <pc:sldMk cId="587382995" sldId="587"/>
            <ac:spMk id="108" creationId="{34735ABA-F577-50E2-70C9-21EE46D7D71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17.953" v="1124" actId="20577"/>
          <ac:spMkLst>
            <pc:docMk/>
            <pc:sldMk cId="587382995" sldId="587"/>
            <ac:spMk id="109" creationId="{83AD4101-5251-A212-A364-CA1492EA1BE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50.502" v="1147" actId="1076"/>
          <ac:spMkLst>
            <pc:docMk/>
            <pc:sldMk cId="587382995" sldId="587"/>
            <ac:spMk id="110" creationId="{EA6EC41B-26D5-9C95-9154-B024FF119E23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2:33.815" v="1176" actId="1076"/>
          <ac:spMkLst>
            <pc:docMk/>
            <pc:sldMk cId="587382995" sldId="587"/>
            <ac:spMk id="111" creationId="{9F39EBA8-FAFA-CA13-8E0A-92B69FF747C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3:11.090" v="1236" actId="1076"/>
          <ac:spMkLst>
            <pc:docMk/>
            <pc:sldMk cId="587382995" sldId="587"/>
            <ac:spMk id="112" creationId="{FDED52A8-3766-0DC7-FFC4-A9530F4F38C5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9:03.460" v="1058"/>
          <ac:grpSpMkLst>
            <pc:docMk/>
            <pc:sldMk cId="587382995" sldId="587"/>
            <ac:grpSpMk id="11" creationId="{57CB7EBF-54D3-5E70-92D4-04FF4DC72594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9:03.457" v="1056"/>
          <ac:grpSpMkLst>
            <pc:docMk/>
            <pc:sldMk cId="587382995" sldId="587"/>
            <ac:grpSpMk id="23" creationId="{46518EC4-C857-1F76-F923-F58C6B88296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1" creationId="{E5D564FD-DA9B-AF60-4826-FDDDA88EA9F7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2" creationId="{29E97D73-8E98-2094-B7A6-D469684566E9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1" creationId="{7EE3FFAC-2997-442B-C091-E3815A0E113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2" creationId="{792F0F83-1A83-D08D-8BA4-ED20349D65B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57" creationId="{56A752FC-8A6A-A0E2-32C1-33D36F617D9F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61" creationId="{CAB95054-F6BD-24CE-0A63-6FEC59DE2932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7" creationId="{F5460D3B-1C6F-90F8-42CD-2BD900122E4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8" creationId="{65048467-0BE3-367D-0ACE-ADCD73CABEC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6" creationId="{8CE46317-4464-2D57-3279-C305E140ED9D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7" creationId="{C8825DE1-40AB-34A3-3AAD-B3552A84F685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8" creationId="{C071974E-8CC0-7212-40FD-D2D4CBEC43BB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2" creationId="{414C8FED-F66C-73A0-66B7-ED7A4046D61E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6" creationId="{FBEF235C-1E7A-E7AE-FC2E-798AD74ED6A3}"/>
          </ac:grpSpMkLst>
        </pc:grpChg>
        <pc:picChg chg="add del mod">
          <ac:chgData name="TAN Mei Yi [Harrisdale Senior High School]" userId="f9f029c9-d743-4d60-9f2c-e74bdec1ab07" providerId="ADAL" clId="{4043B8A9-1F40-4D3B-8F6D-7A1F80EA4C14}" dt="2022-08-18T02:32:40.821" v="1179" actId="478"/>
          <ac:picMkLst>
            <pc:docMk/>
            <pc:sldMk cId="587382995" sldId="587"/>
            <ac:picMk id="3" creationId="{2E9897DC-3F31-0006-9FCB-8480CE62A0A1}"/>
          </ac:picMkLst>
        </pc:picChg>
        <pc:inkChg chg="add del mod">
          <ac:chgData name="TAN Mei Yi [Harrisdale Senior High School]" userId="f9f029c9-d743-4d60-9f2c-e74bdec1ab07" providerId="ADAL" clId="{4043B8A9-1F40-4D3B-8F6D-7A1F80EA4C14}" dt="2022-08-18T02:29:03.460" v="1058"/>
          <ac:inkMkLst>
            <pc:docMk/>
            <pc:sldMk cId="587382995" sldId="587"/>
            <ac:inkMk id="6" creationId="{81A20B7A-1929-AF86-F87A-36E93A37AB79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0" v="1059"/>
          <ac:inkMkLst>
            <pc:docMk/>
            <pc:sldMk cId="587382995" sldId="587"/>
            <ac:inkMk id="7" creationId="{E60F4D2E-9DB5-FA97-06E5-38F4CCFADF0A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6" v="1055"/>
          <ac:inkMkLst>
            <pc:docMk/>
            <pc:sldMk cId="587382995" sldId="587"/>
            <ac:inkMk id="8" creationId="{AF0D60A7-1B62-5C41-8C45-5512941436D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61" v="1061"/>
          <ac:inkMkLst>
            <pc:docMk/>
            <pc:sldMk cId="587382995" sldId="587"/>
            <ac:inkMk id="10" creationId="{F94CB495-0F73-BE67-C427-A20A49D21675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7" v="1056"/>
          <ac:inkMkLst>
            <pc:docMk/>
            <pc:sldMk cId="587382995" sldId="587"/>
            <ac:inkMk id="12" creationId="{6335CA54-DCCE-FCAC-DC78-1B0D5241CB92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1" v="1060"/>
          <ac:inkMkLst>
            <pc:docMk/>
            <pc:sldMk cId="587382995" sldId="587"/>
            <ac:inkMk id="19" creationId="{E699BE1D-C229-A1CE-11C2-1FCC2CA99B4D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4" v="1054"/>
          <ac:inkMkLst>
            <pc:docMk/>
            <pc:sldMk cId="587382995" sldId="587"/>
            <ac:inkMk id="20" creationId="{3718833C-BA25-3D14-0CFF-8DD4646A14D7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59" v="1057"/>
          <ac:inkMkLst>
            <pc:docMk/>
            <pc:sldMk cId="587382995" sldId="587"/>
            <ac:inkMk id="22" creationId="{7DDFCDE3-620C-873F-A720-CAB811542102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60" creationId="{097EDF09-6B0A-C228-4D8D-BA3B2A10530B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79" creationId="{5FF0EE1B-62AE-495C-D5AD-E746AC779F89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1" creationId="{668A51BF-68B8-2BAE-AAE9-114560487FD5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5" creationId="{3AEB97F9-09C8-0F2B-E191-8DA00CBA1915}"/>
          </ac:inkMkLst>
        </pc:ink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27:18.146" v="769" actId="1076"/>
        <pc:sldMkLst>
          <pc:docMk/>
          <pc:sldMk cId="3312648357" sldId="632"/>
        </pc:sldMkLst>
        <pc:spChg chg="mod">
          <ac:chgData name="TAN Mei Yi [Harrisdale Senior High School]" userId="f9f029c9-d743-4d60-9f2c-e74bdec1ab07" providerId="ADAL" clId="{4043B8A9-1F40-4D3B-8F6D-7A1F80EA4C14}" dt="2022-08-18T02:11:29.432" v="85" actId="20577"/>
          <ac:spMkLst>
            <pc:docMk/>
            <pc:sldMk cId="3312648357" sldId="632"/>
            <ac:spMk id="5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7" creationId="{4EBE12CB-6141-3B9B-C94C-5414723FEC6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4043B8A9-1F40-4D3B-8F6D-7A1F80EA4C14}" dt="2022-08-18T02:26:23.804" v="721" actId="20577"/>
          <ac:spMkLst>
            <pc:docMk/>
            <pc:sldMk cId="3312648357" sldId="632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4.078" v="768" actId="20577"/>
          <ac:spMkLst>
            <pc:docMk/>
            <pc:sldMk cId="3312648357" sldId="632"/>
            <ac:spMk id="11" creationId="{BBE08246-DEC3-56A1-838A-1AA32C696BE1}"/>
          </ac:spMkLst>
        </pc:spChg>
        <pc:spChg chg="del">
          <ac:chgData name="TAN Mei Yi [Harrisdale Senior High School]" userId="f9f029c9-d743-4d60-9f2c-e74bdec1ab07" providerId="ADAL" clId="{4043B8A9-1F40-4D3B-8F6D-7A1F80EA4C14}" dt="2022-08-18T02:11:34.135" v="87" actId="478"/>
          <ac:spMkLst>
            <pc:docMk/>
            <pc:sldMk cId="3312648357" sldId="632"/>
            <ac:spMk id="15" creationId="{2DABDA6E-FA4C-1184-AC77-04F8CC35231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6" creationId="{7E3C0AF3-4F95-DB0E-9611-5B17D5996C1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7" creationId="{04984EFE-B2EC-7324-E62A-9414C933C62F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8" creationId="{DCF3A5FA-CD81-2552-93EC-F5468BE8B28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9" creationId="{CD350259-0110-1B26-9D2A-10A49093BF40}"/>
          </ac:spMkLst>
        </pc:spChg>
        <pc:spChg chg="del">
          <ac:chgData name="TAN Mei Yi [Harrisdale Senior High School]" userId="f9f029c9-d743-4d60-9f2c-e74bdec1ab07" providerId="ADAL" clId="{4043B8A9-1F40-4D3B-8F6D-7A1F80EA4C14}" dt="2022-08-18T01:58:20.706" v="24" actId="478"/>
          <ac:spMkLst>
            <pc:docMk/>
            <pc:sldMk cId="3312648357" sldId="632"/>
            <ac:spMk id="20" creationId="{7B01DE88-1112-1945-99D7-44993E65AE4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21" creationId="{7D5BB1DD-33A3-31AB-7A06-C76E30132F86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2:11:22.893" v="64" actId="478"/>
          <ac:picMkLst>
            <pc:docMk/>
            <pc:sldMk cId="3312648357" sldId="632"/>
            <ac:picMk id="3" creationId="{6C0B5DA3-504E-74EE-040A-65B7301619B9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16:17.820" v="335" actId="478"/>
          <ac:picMkLst>
            <pc:docMk/>
            <pc:sldMk cId="3312648357" sldId="632"/>
            <ac:picMk id="6" creationId="{D5D97677-0CE8-54B9-ABD4-554241BDB46F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27:07.647" v="760" actId="478"/>
          <ac:picMkLst>
            <pc:docMk/>
            <pc:sldMk cId="3312648357" sldId="632"/>
            <ac:picMk id="9" creationId="{70164E44-72C6-19E5-A6B5-4F6DCE04A9C6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3" creationId="{FBD8DAC7-D010-EA6C-E653-BF11FD96BB2B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8.190" v="22" actId="478"/>
          <ac:picMkLst>
            <pc:docMk/>
            <pc:sldMk cId="3312648357" sldId="632"/>
            <ac:picMk id="25" creationId="{738FB05B-CB4E-1F6E-FAFC-2346AC55E5BF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7" creationId="{A72EB860-4D66-32AA-F883-C474C3F8F619}"/>
          </ac:picMkLst>
        </pc:picChg>
      </pc:sldChg>
      <pc:sldChg chg="addSp delSp modSp mod ord delAnim modAnim">
        <pc:chgData name="TAN Mei Yi [Harrisdale Senior High School]" userId="f9f029c9-d743-4d60-9f2c-e74bdec1ab07" providerId="ADAL" clId="{4043B8A9-1F40-4D3B-8F6D-7A1F80EA4C14}" dt="2022-08-19T01:25:58.080" v="3640" actId="20577"/>
        <pc:sldMkLst>
          <pc:docMk/>
          <pc:sldMk cId="3126732335" sldId="646"/>
        </pc:sldMkLst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1:57.717" v="2756" actId="20577"/>
          <ac:spMkLst>
            <pc:docMk/>
            <pc:sldMk cId="3126732335" sldId="646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3:06.827" v="2789" actId="1076"/>
          <ac:spMkLst>
            <pc:docMk/>
            <pc:sldMk cId="3126732335" sldId="646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40.008" v="2823" actId="1076"/>
          <ac:spMkLst>
            <pc:docMk/>
            <pc:sldMk cId="3126732335" sldId="646"/>
            <ac:spMk id="8" creationId="{D9A32DD2-F1CE-D8C6-8730-EC6C1C259728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9" creationId="{ABCAB671-57A1-CAD0-5030-B32B31510AC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0" creationId="{FF111FC7-8AC5-898D-C094-69A24D802F2D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1" creationId="{23A4B80F-6717-A07D-150A-109E8A144E79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2" creationId="{849B9093-E04C-E21B-B47C-27A6BFFB135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56.514" v="2841" actId="14100"/>
          <ac:spMkLst>
            <pc:docMk/>
            <pc:sldMk cId="3126732335" sldId="646"/>
            <ac:spMk id="13" creationId="{446E12AB-1BA3-4030-F24D-54B098C895BE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4" creationId="{C6DD97ED-2CDF-E6E8-01AE-F73A65B9CF7F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5" creationId="{DE29DF88-0153-C004-E2C5-0BB738B341A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6" creationId="{748DA085-E012-1ADE-8DC9-2E1AB88BCB82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7" creationId="{3BAFC8DB-5EB7-02CB-8332-A0A1097BA5EA}"/>
          </ac:spMkLst>
        </pc:spChg>
        <pc:spChg chg="add mod">
          <ac:chgData name="TAN Mei Yi [Harrisdale Senior High School]" userId="f9f029c9-d743-4d60-9f2c-e74bdec1ab07" providerId="ADAL" clId="{4043B8A9-1F40-4D3B-8F6D-7A1F80EA4C14}" dt="2022-08-19T01:25:58.080" v="3640" actId="20577"/>
          <ac:spMkLst>
            <pc:docMk/>
            <pc:sldMk cId="3126732335" sldId="646"/>
            <ac:spMk id="18" creationId="{B4A893F9-57BB-0E5F-FB3E-9F1757D90CB8}"/>
          </ac:spMkLst>
        </pc:spChg>
        <pc:picChg chg="add mod modCrop">
          <ac:chgData name="TAN Mei Yi [Harrisdale Senior High School]" userId="f9f029c9-d743-4d60-9f2c-e74bdec1ab07" providerId="ADAL" clId="{4043B8A9-1F40-4D3B-8F6D-7A1F80EA4C14}" dt="2022-08-18T03:52:21.451" v="2763" actId="14100"/>
          <ac:picMkLst>
            <pc:docMk/>
            <pc:sldMk cId="3126732335" sldId="646"/>
            <ac:picMk id="3" creationId="{15BCCDB5-70D7-B77F-3B10-758D8E683992}"/>
          </ac:picMkLst>
        </pc:picChg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43701495" sldId="647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027414822" sldId="648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884546765" sldId="649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1541353869" sldId="650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28298752" sldId="652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228017407" sldId="653"/>
        </pc:sldMkLst>
      </pc:sldChg>
      <pc:sldChg chg="addSp delSp modSp add mod modAnim">
        <pc:chgData name="TAN Mei Yi [Harrisdale Senior High School]" userId="f9f029c9-d743-4d60-9f2c-e74bdec1ab07" providerId="ADAL" clId="{4043B8A9-1F40-4D3B-8F6D-7A1F80EA4C14}" dt="2022-08-18T03:01:23.022" v="2104"/>
        <pc:sldMkLst>
          <pc:docMk/>
          <pc:sldMk cId="3300910783" sldId="654"/>
        </pc:sldMkLst>
        <pc:spChg chg="mod">
          <ac:chgData name="TAN Mei Yi [Harrisdale Senior High School]" userId="f9f029c9-d743-4d60-9f2c-e74bdec1ab07" providerId="ADAL" clId="{4043B8A9-1F40-4D3B-8F6D-7A1F80EA4C14}" dt="2022-08-18T02:36:20.439" v="1361" actId="115"/>
          <ac:spMkLst>
            <pc:docMk/>
            <pc:sldMk cId="3300910783" sldId="654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6:17.045" v="1359" actId="1076"/>
          <ac:spMkLst>
            <pc:docMk/>
            <pc:sldMk cId="3300910783" sldId="654"/>
            <ac:spMk id="6" creationId="{2AC67918-B4D8-21DD-91F1-C0E5D709A44E}"/>
          </ac:spMkLst>
        </pc:spChg>
        <pc:spChg chg="del">
          <ac:chgData name="TAN Mei Yi [Harrisdale Senior High School]" userId="f9f029c9-d743-4d60-9f2c-e74bdec1ab07" providerId="ADAL" clId="{4043B8A9-1F40-4D3B-8F6D-7A1F80EA4C14}" dt="2022-08-18T02:35:36.091" v="1339" actId="478"/>
          <ac:spMkLst>
            <pc:docMk/>
            <pc:sldMk cId="3300910783" sldId="654"/>
            <ac:spMk id="26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38.025" v="1607" actId="1076"/>
          <ac:spMkLst>
            <pc:docMk/>
            <pc:sldMk cId="3300910783" sldId="654"/>
            <ac:spMk id="45" creationId="{5622CA41-AC09-BF64-85A9-CD7BDDE0112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52.059" v="1617" actId="1076"/>
          <ac:spMkLst>
            <pc:docMk/>
            <pc:sldMk cId="3300910783" sldId="654"/>
            <ac:spMk id="46" creationId="{FD2B9877-AB05-6265-597B-70328014D6A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9:36.015" v="1630" actId="1076"/>
          <ac:spMkLst>
            <pc:docMk/>
            <pc:sldMk cId="3300910783" sldId="654"/>
            <ac:spMk id="47" creationId="{05A8F3CB-4EAF-A33C-E472-057556AC9BB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59:01.563" v="1957" actId="20577"/>
          <ac:spMkLst>
            <pc:docMk/>
            <pc:sldMk cId="3300910783" sldId="654"/>
            <ac:spMk id="48" creationId="{16601079-0D54-389B-01D8-AF83B0DD990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40:11.581" v="1649" actId="20577"/>
          <ac:spMkLst>
            <pc:docMk/>
            <pc:sldMk cId="3300910783" sldId="654"/>
            <ac:spMk id="49" creationId="{C2958D77-D649-B6DC-81A8-B749BB17267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0:55.155" v="2099" actId="14100"/>
          <ac:spMkLst>
            <pc:docMk/>
            <pc:sldMk cId="3300910783" sldId="654"/>
            <ac:spMk id="50" creationId="{FAE0F65C-D350-7E70-8735-EC28F6F4613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1" creationId="{0A446D83-272F-7E9F-CFE1-3AB36C7CE2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2" creationId="{BB6C8493-3C1D-F857-4E74-B790AB23994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3" creationId="{FB9624D2-66D9-BAB3-9FD6-FD2BEC52C57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8.135" v="2102" actId="14100"/>
          <ac:spMkLst>
            <pc:docMk/>
            <pc:sldMk cId="3300910783" sldId="654"/>
            <ac:spMk id="54" creationId="{A4F59E20-70D5-33A4-721D-B7C975BA1555}"/>
          </ac:spMkLst>
        </pc:spChg>
        <pc:spChg chg="mod">
          <ac:chgData name="TAN Mei Yi [Harrisdale Senior High School]" userId="f9f029c9-d743-4d60-9f2c-e74bdec1ab07" providerId="ADAL" clId="{4043B8A9-1F40-4D3B-8F6D-7A1F80EA4C14}" dt="2022-08-18T02:37:18.598" v="1557" actId="1076"/>
          <ac:spMkLst>
            <pc:docMk/>
            <pc:sldMk cId="3300910783" sldId="654"/>
            <ac:spMk id="97" creationId="{9CCE37B5-5F35-771D-FEAB-FC40466D3C0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37:52.633" v="1581"/>
          <ac:grpSpMkLst>
            <pc:docMk/>
            <pc:sldMk cId="3300910783" sldId="654"/>
            <ac:grpSpMk id="15" creationId="{ED085CEA-AEAA-3336-A4DF-B7F133D7700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7:54.415" v="1586"/>
          <ac:grpSpMkLst>
            <pc:docMk/>
            <pc:sldMk cId="3300910783" sldId="654"/>
            <ac:grpSpMk id="32" creationId="{8DFF21D6-062A-7E0F-671D-F7228B953E9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8:01.035" v="1593"/>
          <ac:grpSpMkLst>
            <pc:docMk/>
            <pc:sldMk cId="3300910783" sldId="654"/>
            <ac:grpSpMk id="37" creationId="{75BEB84B-B9DE-8ECA-7948-A1580358EA3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44" creationId="{FBF93F32-F978-8059-C780-3BED7980B82C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00:42.612" v="2097"/>
          <ac:grpSpMkLst>
            <pc:docMk/>
            <pc:sldMk cId="3300910783" sldId="654"/>
            <ac:grpSpMk id="70" creationId="{C4F39434-D197-E480-F1F1-D33FB8D98C8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87" creationId="{38040D9D-B970-579C-1132-C5D93550679D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4:05.405" v="35" actId="478"/>
          <ac:picMkLst>
            <pc:docMk/>
            <pc:sldMk cId="3300910783" sldId="654"/>
            <ac:picMk id="3" creationId="{2E9897DC-3F31-0006-9FCB-8480CE62A0A1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59:45.966" v="2064" actId="478"/>
          <ac:picMkLst>
            <pc:docMk/>
            <pc:sldMk cId="3300910783" sldId="654"/>
            <ac:picMk id="5" creationId="{F5A602C7-86CF-E50A-92C8-DE50C3D59E0F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7" creationId="{6DFD619D-D2A7-2494-AE39-F859F8FF20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8" creationId="{71ED265B-0482-24BD-A2C2-E751A7D755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0" creationId="{D03C5B3C-B529-7B88-AB09-1C3D812417D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1" creationId="{CCF111F7-9076-9D1F-9F6F-299D7AACBD3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2" creationId="{B47764E1-F97D-50DB-24E6-39C6DEEE6B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3" creationId="{75BDE8B2-70DD-7922-C907-54642E4BB1D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4" creationId="{C5894431-ACCE-C910-0D7C-ADA85F95EB3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6" creationId="{BBDBAD51-CBBF-647F-6248-149F450E80A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7" creationId="{B3329C90-68D9-610D-9766-D3423BD7F5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8" creationId="{27C9A6C3-0CA9-3CBE-9DC1-A608DAD14D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9" creationId="{04D22268-61A5-EE49-A1D6-36BAD10E88D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0" creationId="{CABE93EC-47ED-E0C7-F16D-4EEF400065D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1" creationId="{2740E9CE-251E-30C9-9582-E285E7534D1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2" creationId="{5EAAD248-F85A-5ACE-87B7-42931178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3" creationId="{59DFBEC0-A654-E7FB-85FE-0E26E706207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4" creationId="{E619EE54-B06F-1969-0D29-CB2D3C48D0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5" creationId="{F9B35D58-E1EB-8F89-2A36-2F0E5A65FD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7" creationId="{12A92EBB-F60D-51DF-7355-7EF2C5AE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8" creationId="{78CA85B1-5ACD-9E09-75FF-5190CD5A229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9" creationId="{A50C9B2F-B272-B686-9C82-BCFB4602B37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0" creationId="{3C533C2B-D8D9-D652-4F54-D2F2D42104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1" creationId="{CE3E5826-042D-FBFD-CB98-A2A7403F2E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3" creationId="{F22DC3DE-1358-CCE4-675A-EBF29D7B478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4" creationId="{F5B0BA7A-1662-0928-0013-5A99E84414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5" creationId="{BC495C63-60A7-EF5F-BA1D-BE6BC060D70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6" creationId="{8B287CCB-2F13-B35D-62CC-6A4FB5FAB2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8" creationId="{0E9DBDD8-A21B-FE89-C70A-F7D136A65E2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9" creationId="{EB0CB913-31DB-78FB-44F6-EA904EE8F0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0" creationId="{21811930-3B5C-872E-79D6-5C1328C054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1" creationId="{A7E6B7CA-3321-B04F-F07E-D9E14DA6EBE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2" creationId="{1AA064C9-3859-EE9E-C387-675CFA1EE3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3" creationId="{8524CCE9-03AF-6B40-9DA9-93A5A3B6566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5" creationId="{86515218-E280-60A0-F770-F87030FE7E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6" creationId="{92D43127-79F2-068F-380F-3411B3A621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7" creationId="{AD8EFBAA-95F5-CBE7-6661-2B6326FE2ED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8" creationId="{90567A60-72BB-942C-51B5-1E668CE3EB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59" creationId="{ACDE168D-8E28-A688-A78E-F9360DA4113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0" creationId="{0BB43E5F-FF61-CF03-73DE-C8E85489C63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1" creationId="{611E2DB9-A2A6-95C0-659B-2CAE3836198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2" creationId="{6711E378-2C71-5E65-1757-63622331F2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3" creationId="{5ACEF638-EEC7-30CA-86F2-A5B29D576A6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4" creationId="{4BE13631-5CB8-B2B4-7C97-2BA28089BB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5" creationId="{FCBBE25D-9FA5-B6E6-AC85-0BB94778DE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6" creationId="{DA2E9ADB-C59D-8F6C-AC49-AB6DEC3CDA3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7" creationId="{116E0FF6-8F3F-5880-F61A-D294E0095E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8" creationId="{421503EB-20EE-1B6E-AB90-47ECF52CD0A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9" creationId="{DE4C6043-81D9-C575-C833-FAAC6B0F878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1" creationId="{DE9CDC9E-659E-BF03-0359-90B35B39EE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2" creationId="{569D365D-BD76-0540-EB18-9AC58DD4D34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3" creationId="{1F7E4D0B-678D-3FCD-ABE8-C67AC785BA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4" creationId="{8E312D5B-3899-71D9-C1FE-7A09ADE2C3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5" creationId="{2C96D374-5E71-3598-27A1-FF9510EF9B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6" creationId="{29A39E04-7E4C-38A3-0FB8-38A2B61D19C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7" creationId="{41E6DAE9-AAA7-E836-D422-3120DF11D5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8" creationId="{19DA1405-201A-4B54-F5C4-71134ECE9A6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9" creationId="{B11919EE-D10D-1685-0A40-CEB42F47177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0" creationId="{93E305E7-2934-E55E-248C-07035D3C55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1" creationId="{5D5D689B-E177-86BF-166F-6128197B97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2" creationId="{963EB475-C0A1-2392-5E49-1345A970F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3" creationId="{7C85D8BB-F85A-0337-7C0F-4B05E115945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4" creationId="{6E8F0EE5-614F-DBB3-5FEA-D67198D0E89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5" creationId="{09B3C430-E373-B72E-61CF-DD375515787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6" creationId="{9805F33F-5A0D-292C-74ED-E29D07F9740C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44:49.278" v="2382" actId="478"/>
        <pc:sldMkLst>
          <pc:docMk/>
          <pc:sldMk cId="1978500669" sldId="655"/>
        </pc:sldMkLst>
        <pc:spChg chg="mod">
          <ac:chgData name="TAN Mei Yi [Harrisdale Senior High School]" userId="f9f029c9-d743-4d60-9f2c-e74bdec1ab07" providerId="ADAL" clId="{4043B8A9-1F40-4D3B-8F6D-7A1F80EA4C14}" dt="2022-08-18T03:34:29.494" v="2169" actId="14100"/>
          <ac:spMkLst>
            <pc:docMk/>
            <pc:sldMk cId="1978500669" sldId="655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31.446" v="2370" actId="20577"/>
          <ac:spMkLst>
            <pc:docMk/>
            <pc:sldMk cId="1978500669" sldId="655"/>
            <ac:spMk id="6" creationId="{D8BB7403-AA91-16F4-5061-4E94F87100A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44.009" v="2380" actId="20577"/>
          <ac:spMkLst>
            <pc:docMk/>
            <pc:sldMk cId="1978500669" sldId="655"/>
            <ac:spMk id="7" creationId="{89CEAD32-9258-6EB0-8C3E-AF91035CF442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3:34:33.773" v="2171" actId="478"/>
          <ac:spMkLst>
            <pc:docMk/>
            <pc:sldMk cId="1978500669" sldId="655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36:00.776" v="2356" actId="1076"/>
          <ac:spMkLst>
            <pc:docMk/>
            <pc:sldMk cId="1978500669" sldId="655"/>
            <ac:spMk id="97" creationId="{9CCE37B5-5F35-771D-FEAB-FC40466D3C03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3:44:49.278" v="2382" actId="478"/>
          <ac:picMkLst>
            <pc:docMk/>
            <pc:sldMk cId="1978500669" sldId="655"/>
            <ac:picMk id="3" creationId="{313B8083-D28E-C108-2DDF-2AE79AA22E2E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4:46.345" v="39" actId="478"/>
          <ac:picMkLst>
            <pc:docMk/>
            <pc:sldMk cId="1978500669" sldId="655"/>
            <ac:picMk id="5" creationId="{F5A602C7-86CF-E50A-92C8-DE50C3D59E0F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51:27.656" v="2726" actId="478"/>
        <pc:sldMkLst>
          <pc:docMk/>
          <pc:sldMk cId="345913680" sldId="656"/>
        </pc:sldMkLst>
        <pc:spChg chg="del mod">
          <ac:chgData name="TAN Mei Yi [Harrisdale Senior High School]" userId="f9f029c9-d743-4d60-9f2c-e74bdec1ab07" providerId="ADAL" clId="{4043B8A9-1F40-4D3B-8F6D-7A1F80EA4C14}" dt="2022-08-18T03:45:49.472" v="2385" actId="478"/>
          <ac:spMkLst>
            <pc:docMk/>
            <pc:sldMk cId="345913680" sldId="656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7:09.101" v="2579" actId="20577"/>
          <ac:spMkLst>
            <pc:docMk/>
            <pc:sldMk cId="345913680" sldId="656"/>
            <ac:spMk id="6" creationId="{30C790B7-6DA0-D752-9461-8A571158179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27.956" v="2630" actId="1076"/>
          <ac:spMkLst>
            <pc:docMk/>
            <pc:sldMk cId="345913680" sldId="656"/>
            <ac:spMk id="7" creationId="{67C30D42-2393-3096-5AAE-D3BC25D750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58.854" v="2686" actId="1076"/>
          <ac:spMkLst>
            <pc:docMk/>
            <pc:sldMk cId="345913680" sldId="656"/>
            <ac:spMk id="8" creationId="{611421E1-F827-8180-8A7C-174438AD7ED8}"/>
          </ac:spMkLst>
        </pc:spChg>
        <pc:spChg chg="mod">
          <ac:chgData name="TAN Mei Yi [Harrisdale Senior High School]" userId="f9f029c9-d743-4d60-9f2c-e74bdec1ab07" providerId="ADAL" clId="{4043B8A9-1F40-4D3B-8F6D-7A1F80EA4C14}" dt="2022-08-18T03:45:59.784" v="2404" actId="20577"/>
          <ac:spMkLst>
            <pc:docMk/>
            <pc:sldMk cId="345913680" sldId="656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9:38.453" v="2725" actId="1076"/>
          <ac:spMkLst>
            <pc:docMk/>
            <pc:sldMk cId="345913680" sldId="656"/>
            <ac:spMk id="10" creationId="{24DD7D0A-0A3A-35AF-A893-BE9E12CDBB1B}"/>
          </ac:spMkLst>
        </pc:spChg>
        <pc:spChg chg="del">
          <ac:chgData name="TAN Mei Yi [Harrisdale Senior High School]" userId="f9f029c9-d743-4d60-9f2c-e74bdec1ab07" providerId="ADAL" clId="{4043B8A9-1F40-4D3B-8F6D-7A1F80EA4C14}" dt="2022-08-18T03:45:51.879" v="2386" actId="478"/>
          <ac:spMkLst>
            <pc:docMk/>
            <pc:sldMk cId="345913680" sldId="656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47:58.450" v="2602"/>
          <ac:spMkLst>
            <pc:docMk/>
            <pc:sldMk cId="345913680" sldId="656"/>
            <ac:spMk id="97" creationId="{9CCE37B5-5F35-771D-FEAB-FC40466D3C03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5:14.866" v="44" actId="478"/>
          <ac:picMkLst>
            <pc:docMk/>
            <pc:sldMk cId="345913680" sldId="656"/>
            <ac:picMk id="3" creationId="{313B8083-D28E-C108-2DDF-2AE79AA22E2E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3:51:27.656" v="2726" actId="478"/>
          <ac:picMkLst>
            <pc:docMk/>
            <pc:sldMk cId="345913680" sldId="656"/>
            <ac:picMk id="5" creationId="{33C34881-04E9-976C-2037-84B81F148DE2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3:59:03.708" v="3067"/>
        <pc:sldMkLst>
          <pc:docMk/>
          <pc:sldMk cId="2145775775" sldId="657"/>
        </pc:sldMkLst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48.566" v="2874" actId="20577"/>
          <ac:spMkLst>
            <pc:docMk/>
            <pc:sldMk cId="2145775775" sldId="657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6:50.342" v="2912" actId="20577"/>
          <ac:spMkLst>
            <pc:docMk/>
            <pc:sldMk cId="2145775775" sldId="657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7:33.862" v="2927" actId="20577"/>
          <ac:spMkLst>
            <pc:docMk/>
            <pc:sldMk cId="2145775775" sldId="657"/>
            <ac:spMk id="9" creationId="{3075D20C-2503-9A14-02D8-087F3BCA79E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8:00.266" v="2988" actId="20577"/>
          <ac:spMkLst>
            <pc:docMk/>
            <pc:sldMk cId="2145775775" sldId="657"/>
            <ac:spMk id="10" creationId="{7146192A-E13B-21C3-FD32-13DFBCC350D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16" creationId="{2E3F7F88-6842-42CA-E007-80589BFD618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32" creationId="{D80FB3AD-4748-4E82-C3F3-1CE741F3074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33" creationId="{E9A7B284-9FC7-D854-6765-9A7644D6042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47" creationId="{32CBCC8D-B990-D9F6-F1D8-E5D29763110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53" creationId="{5B525F74-4C19-93FF-2333-E121F0BA9DFA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0" creationId="{357D2A07-7852-51AE-C608-5E93DAD6515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7" creationId="{83CA720B-4CB5-26AA-3717-30D57A8E613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4" creationId="{42F42BCC-32C7-4463-FC7C-0091FF4C9A4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5" creationId="{6910213E-DE61-A0E1-6A3D-E4059BFF12BF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6" creationId="{D6188E52-E9FD-AB61-67F8-DCABCF5E0265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90" creationId="{E6A0220C-42CC-CC3F-643B-AE071783744F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7:29.116" v="54" actId="478"/>
          <ac:picMkLst>
            <pc:docMk/>
            <pc:sldMk cId="2145775775" sldId="657"/>
            <ac:picMk id="3" creationId="{15BCCDB5-70D7-B77F-3B10-758D8E683992}"/>
          </ac:picMkLst>
        </pc:picChg>
        <pc:picChg chg="add mod ord modCrop">
          <ac:chgData name="TAN Mei Yi [Harrisdale Senior High School]" userId="f9f029c9-d743-4d60-9f2c-e74bdec1ab07" providerId="ADAL" clId="{4043B8A9-1F40-4D3B-8F6D-7A1F80EA4C14}" dt="2022-08-18T03:55:12.906" v="2884" actId="167"/>
          <ac:picMkLst>
            <pc:docMk/>
            <pc:sldMk cId="2145775775" sldId="657"/>
            <ac:picMk id="8" creationId="{F3139691-210A-8D26-1C37-DF855F781CA5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1" creationId="{85C2337F-1284-C9C4-B2A2-1DD16E598C2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2" creationId="{D3E52237-1605-AE00-A0AB-7E0E7A52BCE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3" creationId="{33B04AEF-80BB-8AA2-6A2E-1B3D34E6CBC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4" creationId="{D3A92176-6094-F41F-FE4E-211E790624E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5" creationId="{DFA03151-AC5F-5DF2-8F5D-837EE66B39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7" creationId="{CAD114CA-9892-D798-EF75-31CDB5227E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8" creationId="{ACEA0DAB-CA0B-DBA4-5246-AE110C0654E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9" creationId="{8E1321A5-92A1-2948-3E7D-8C55ACBB088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0" creationId="{833FB132-29F3-AB8F-4697-C01C549F82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1" creationId="{B24B9D03-AF60-24F4-7AF1-3AEFA2FD264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2" creationId="{51630B21-834B-0F42-1089-C8BD9F8E87D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3" creationId="{104EF901-3C69-2012-D1DB-22C6987A7A1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4" creationId="{79E6E481-C0F6-BC9C-98E1-5ACF929DBB5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5" creationId="{C439852D-903F-2404-F4C3-E64B2377CF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6" creationId="{84EBA6C9-6685-D65D-A9D4-DE7D5FA4A4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7" creationId="{2CDAA9B0-6A1A-9790-0EBA-306FCF0A21E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8" creationId="{DF7DF605-26AF-F663-5E94-06DF3D3DA12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9" creationId="{BD7A048E-59D5-B43C-A16B-1F0E1861479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0" creationId="{D7CA5E50-0E26-16A7-953F-2964EFD8313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1" creationId="{8770BC7B-C03D-FA55-AD84-52CAC09A25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4" creationId="{D1D68399-E9DE-333E-0B31-6F38EEDB87C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5" creationId="{07E1C8A4-92CF-D9AE-E9E6-70EDA8817C4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6" creationId="{B4F9A6B3-AE60-DA12-1240-8E8507C2D9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7" creationId="{D8C57A0F-B055-4180-0E26-66627F6EB86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8" creationId="{A2FEF7EB-9FCE-E821-0595-0E69170D52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9" creationId="{02F69B22-96DB-B77F-EA8E-BEAEA0CEA7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0" creationId="{E3144AB2-AF05-34F2-9897-DE8309A78C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1" creationId="{146FCBA9-5921-A499-2EE2-6F751496D00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2" creationId="{0C3936A8-4EC5-983A-F5C9-D56751C9638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3" creationId="{05F005C0-F838-2BCF-1F36-E2F8AD0AB3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4" creationId="{D1A29D7D-B745-E604-B8C9-2883F7EE78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5" creationId="{7EC5AFA3-3C54-16CD-2D74-08165BDA3B3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6" creationId="{8AD23FE9-6989-25B7-9FD3-934F321F36F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8" creationId="{75E3059C-D7CA-91EA-2CEE-7C679194E0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9" creationId="{3E9E98F9-736E-C6C2-D63C-2211C295A2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0" creationId="{9093B92D-0BB1-2F49-67F9-F06BC90C503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1" creationId="{F15C89D1-FE70-2676-2783-FC4A75E70CA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2" creationId="{1F76C656-88AE-80F7-04C8-1AE4EF467F9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4" creationId="{240E5DAB-649D-07A8-6C51-4ABF8E8678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5" creationId="{296E5D1B-5B08-9EC7-545B-8B97835499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6" creationId="{1FACCF31-E56E-848D-9622-7A01D7412D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7" creationId="{C2B16129-A5A6-2A61-1AB3-5A4AF9B1D1D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8" creationId="{26CC01FE-700C-80D3-9076-2AD329B02D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9" creationId="{DC66F4A7-5B74-3FE7-4022-CDE3F028D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1" creationId="{810C50BB-5D27-88BA-0EC3-90F67B9A90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2" creationId="{40E8C5EC-53FF-9F02-B990-26819EAC5C6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3" creationId="{5CF7AB87-71D9-CA58-A3E9-22811E64822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4" creationId="{DAB9594E-B993-F53F-4050-2577A29EF5C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5" creationId="{C2C651F3-60A6-0954-BFAB-27F8D80F4B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6" creationId="{DDC9D7A1-CFD2-D8CB-09F7-EB1C989C54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8" creationId="{544AF09C-4508-8221-8EA4-FD31C36DF97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9" creationId="{D1F3D05D-C4F4-B00B-5513-CC63525134F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0" creationId="{5C140A3E-52AD-474E-51CD-FC4AB45C16A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1" creationId="{42CA7D1D-791E-2F17-73B0-CBFE7779DB0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2" creationId="{E59C0834-A188-8949-2DA7-12B96912989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3" creationId="{05B025A9-8B9E-C75E-9DFA-CE525184AD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4" creationId="{EE5CCEED-5B57-07F6-E454-F52D868A1F2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5" creationId="{2E09B606-249D-09B0-BCCD-919A55D596E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6" creationId="{34A18C1B-068E-729E-9E80-2F5C68375DA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7" creationId="{02378A7B-7E10-549C-D0D8-F3AD63F677A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8" creationId="{53B72A75-6D1B-C461-FB3B-A55347DA91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9" creationId="{ACA0F397-A17C-F237-7E9A-4D2FE4A69B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0" creationId="{E433EB06-46C4-F804-CA16-893F051D4A3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1" creationId="{64603E8D-D845-511A-5B97-308EB3520F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2" creationId="{C33389C8-0329-D31A-5D52-C7B55ABD689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3" creationId="{FEB94E3A-BB36-DFDA-3CEA-CDD52E069CC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7" creationId="{B41EB38C-D1CD-C6D9-CC8C-61536C0818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8" creationId="{4D1FB6F8-7D35-A36A-5B29-B307E6EEAB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9" creationId="{D05BAC49-501B-1BA8-ED7B-E1A16D9DC68A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4:14:44.048" v="3393" actId="20577"/>
        <pc:sldMkLst>
          <pc:docMk/>
          <pc:sldMk cId="2848965803" sldId="658"/>
        </pc:sldMkLst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4:08:16.907" v="3265" actId="20577"/>
          <ac:spMkLst>
            <pc:docMk/>
            <pc:sldMk cId="2848965803" sldId="658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12:13.391" v="3288" actId="14100"/>
          <ac:spMkLst>
            <pc:docMk/>
            <pc:sldMk cId="2848965803" sldId="658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24.815" v="3300" actId="20577"/>
          <ac:spMkLst>
            <pc:docMk/>
            <pc:sldMk cId="2848965803" sldId="658"/>
            <ac:spMk id="9" creationId="{8900F04A-CF91-106C-C469-3A7A0321448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57.528" v="3324" actId="1076"/>
          <ac:spMkLst>
            <pc:docMk/>
            <pc:sldMk cId="2848965803" sldId="658"/>
            <ac:spMk id="10" creationId="{BBE26757-92AA-1BEE-464F-2E79E427FE0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3:30.914" v="3334" actId="1076"/>
          <ac:spMkLst>
            <pc:docMk/>
            <pc:sldMk cId="2848965803" sldId="658"/>
            <ac:spMk id="11" creationId="{AF9818D7-9C57-926E-CE9E-96E99947F3E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00.064" v="3349" actId="1076"/>
          <ac:spMkLst>
            <pc:docMk/>
            <pc:sldMk cId="2848965803" sldId="658"/>
            <ac:spMk id="12" creationId="{D871BBFA-7DF7-08A0-373B-7E2131536F4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13.314" v="3358" actId="1076"/>
          <ac:spMkLst>
            <pc:docMk/>
            <pc:sldMk cId="2848965803" sldId="658"/>
            <ac:spMk id="13" creationId="{FD4B1611-ABC8-1A3A-6DC3-6B45FB22478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44.048" v="3393" actId="20577"/>
          <ac:spMkLst>
            <pc:docMk/>
            <pc:sldMk cId="2848965803" sldId="658"/>
            <ac:spMk id="14" creationId="{40E094B4-B8A5-9454-D055-E9D884990767}"/>
          </ac:spMkLst>
        </pc:spChg>
        <pc:picChg chg="add mod">
          <ac:chgData name="TAN Mei Yi [Harrisdale Senior High School]" userId="f9f029c9-d743-4d60-9f2c-e74bdec1ab07" providerId="ADAL" clId="{4043B8A9-1F40-4D3B-8F6D-7A1F80EA4C14}" dt="2022-08-18T04:08:10.742" v="3246" actId="1076"/>
          <ac:picMkLst>
            <pc:docMk/>
            <pc:sldMk cId="2848965803" sldId="658"/>
            <ac:picMk id="3" creationId="{AA290122-E556-C272-C5C7-2A8DC372A160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7:50.958" v="58" actId="478"/>
          <ac:picMkLst>
            <pc:docMk/>
            <pc:sldMk cId="2848965803" sldId="658"/>
            <ac:picMk id="8" creationId="{F3139691-210A-8D26-1C37-DF855F781CA5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5:28:41.601" v="3631"/>
        <pc:sldMkLst>
          <pc:docMk/>
          <pc:sldMk cId="830700082" sldId="659"/>
        </pc:sldMkLst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4" creationId="{473555EE-DC94-4AB0-C9E8-CD0F5A791A4F}"/>
          </ac:spMkLst>
        </pc:spChg>
        <pc:spChg chg="del">
          <ac:chgData name="TAN Mei Yi [Harrisdale Senior High School]" userId="f9f029c9-d743-4d60-9f2c-e74bdec1ab07" providerId="ADAL" clId="{4043B8A9-1F40-4D3B-8F6D-7A1F80EA4C14}" dt="2022-08-18T04:16:03.567" v="3401" actId="478"/>
          <ac:spMkLst>
            <pc:docMk/>
            <pc:sldMk cId="830700082" sldId="659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23:21.941" v="3452" actId="20577"/>
          <ac:spMkLst>
            <pc:docMk/>
            <pc:sldMk cId="830700082" sldId="659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48.954" v="3573" actId="20577"/>
          <ac:spMkLst>
            <pc:docMk/>
            <pc:sldMk cId="830700082" sldId="659"/>
            <ac:spMk id="9" creationId="{B0B6CC77-BC19-D637-8E17-4CA0CB9F4DA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25:08.977" v="3496" actId="20577"/>
          <ac:spMkLst>
            <pc:docMk/>
            <pc:sldMk cId="830700082" sldId="659"/>
            <ac:spMk id="10" creationId="{9B2E2D1C-455B-426C-D4FE-0DBCF875B3A5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2:51.226" v="3510" actId="1076"/>
          <ac:spMkLst>
            <pc:docMk/>
            <pc:sldMk cId="830700082" sldId="659"/>
            <ac:spMk id="11" creationId="{7703CA03-2632-738F-4DC2-73756AB547B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16.472" v="3558" actId="1076"/>
          <ac:spMkLst>
            <pc:docMk/>
            <pc:sldMk cId="830700082" sldId="659"/>
            <ac:spMk id="12" creationId="{8BC2E795-869E-46D7-611B-AC6F5EF426C5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16.863" v="3531" actId="1076"/>
          <ac:spMkLst>
            <pc:docMk/>
            <pc:sldMk cId="830700082" sldId="659"/>
            <ac:spMk id="13" creationId="{47441472-FB68-4170-D06A-8FFFBEE0D13A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35.134" v="3535" actId="167"/>
          <ac:spMkLst>
            <pc:docMk/>
            <pc:sldMk cId="830700082" sldId="659"/>
            <ac:spMk id="14" creationId="{2AAFF7A4-398B-E065-B9C4-36B83AB96B92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0.876" v="3538" actId="167"/>
          <ac:spMkLst>
            <pc:docMk/>
            <pc:sldMk cId="830700082" sldId="659"/>
            <ac:spMk id="15" creationId="{CF857967-A878-EB0B-7F1E-66821D8E4D21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6.022" v="3541" actId="167"/>
          <ac:spMkLst>
            <pc:docMk/>
            <pc:sldMk cId="830700082" sldId="659"/>
            <ac:spMk id="16" creationId="{89162F7E-BE5A-0571-E225-605411498CB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29.071" v="3572" actId="1076"/>
          <ac:spMkLst>
            <pc:docMk/>
            <pc:sldMk cId="830700082" sldId="659"/>
            <ac:spMk id="17" creationId="{9528EF2B-D8D7-FA6B-ED18-0E8DB2EA02A5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8:05.999" v="61" actId="478"/>
          <ac:picMkLst>
            <pc:docMk/>
            <pc:sldMk cId="830700082" sldId="659"/>
            <ac:picMk id="3" creationId="{AA290122-E556-C272-C5C7-2A8DC372A160}"/>
          </ac:picMkLst>
        </pc:picChg>
        <pc:picChg chg="add mod ord">
          <ac:chgData name="TAN Mei Yi [Harrisdale Senior High School]" userId="f9f029c9-d743-4d60-9f2c-e74bdec1ab07" providerId="ADAL" clId="{4043B8A9-1F40-4D3B-8F6D-7A1F80EA4C14}" dt="2022-08-18T04:15:53.887" v="3400" actId="1076"/>
          <ac:picMkLst>
            <pc:docMk/>
            <pc:sldMk cId="830700082" sldId="659"/>
            <ac:picMk id="8" creationId="{E5A46BAB-2DD1-7F13-31F0-BB98411AE563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2:25:09.286" v="640" actId="478"/>
        <pc:sldMkLst>
          <pc:docMk/>
          <pc:sldMk cId="2414479034" sldId="660"/>
        </pc:sldMkLst>
        <pc:spChg chg="add mod">
          <ac:chgData name="TAN Mei Yi [Harrisdale Senior High School]" userId="f9f029c9-d743-4d60-9f2c-e74bdec1ab07" providerId="ADAL" clId="{4043B8A9-1F40-4D3B-8F6D-7A1F80EA4C14}" dt="2022-08-18T02:23:33.747" v="601" actId="20577"/>
          <ac:spMkLst>
            <pc:docMk/>
            <pc:sldMk cId="2414479034" sldId="660"/>
            <ac:spMk id="2" creationId="{58DAEFD6-334C-00E6-410B-291F8FCD2F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3:37.260" v="602" actId="1076"/>
          <ac:spMkLst>
            <pc:docMk/>
            <pc:sldMk cId="2414479034" sldId="660"/>
            <ac:spMk id="4" creationId="{9B976F0A-CA75-F18A-EC38-D9C46747D877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23.837" v="548" actId="20577"/>
          <ac:spMkLst>
            <pc:docMk/>
            <pc:sldMk cId="2414479034" sldId="660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41.494" v="557" actId="1076"/>
          <ac:spMkLst>
            <pc:docMk/>
            <pc:sldMk cId="2414479034" sldId="660"/>
            <ac:spMk id="15" creationId="{2DABDA6E-FA4C-1184-AC77-04F8CC35231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2" creationId="{8996E76D-7639-CAF2-1524-99225CAA1602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7" creationId="{CA30D11F-6351-16A8-2DDF-D994E04FE06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4:23.515" v="624"/>
          <ac:grpSpMkLst>
            <pc:docMk/>
            <pc:sldMk cId="2414479034" sldId="660"/>
            <ac:grpSpMk id="25" creationId="{95CAC8C7-CB62-79A1-0F3C-DCDF517FC8C3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24.555" v="625"/>
          <ac:grpSpMkLst>
            <pc:docMk/>
            <pc:sldMk cId="2414479034" sldId="660"/>
            <ac:grpSpMk id="27" creationId="{575586C8-573E-CA66-E60E-76EA49B31F7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39" creationId="{21F79229-4D06-5FF7-1BE0-B6570C4F42E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40" creationId="{EFA14542-F0BC-6B12-E3CD-6860361A5A26}"/>
          </ac:grpSpMkLst>
        </pc:grpChg>
        <pc:picChg chg="del mod">
          <ac:chgData name="TAN Mei Yi [Harrisdale Senior High School]" userId="f9f029c9-d743-4d60-9f2c-e74bdec1ab07" providerId="ADAL" clId="{4043B8A9-1F40-4D3B-8F6D-7A1F80EA4C14}" dt="2022-08-18T02:25:09.286" v="640" actId="478"/>
          <ac:picMkLst>
            <pc:docMk/>
            <pc:sldMk cId="2414479034" sldId="660"/>
            <ac:picMk id="3" creationId="{6C0B5DA3-504E-74EE-040A-65B7301619B9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6" creationId="{5B335531-65C3-CF75-8D39-26103ACF39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7" creationId="{D27E6734-6DBB-5097-BAC2-A886D239EE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8" creationId="{9D34F3E7-2E31-4DEC-50B7-AA1D735FA34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9" creationId="{4632A19B-824B-2374-0F1D-C3122919CF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1" creationId="{D8862233-4026-40CA-47D8-C0B4A87AD83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3" creationId="{CDCAF49D-9416-0733-C5DC-FEF820F27F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4" creationId="{D0999AB9-F699-9F04-AB82-F69819BF87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6" creationId="{8D90F582-8191-D02E-1BCA-7B07366D6BB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8" creationId="{2DFB4B68-F0A3-8733-BB89-C55862A3DB5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9" creationId="{042F6211-8B15-BE20-3DC5-1C7D41B2DFC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0" creationId="{A98727A9-BAC7-CFDA-6F39-C6C5D51468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1" creationId="{655E2617-B8B8-984C-B2EF-736605D347B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2" creationId="{BC0D0D17-3C77-13ED-9E68-BECED522E9E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3" creationId="{A71BCEEE-4157-92A3-6529-09BDE41572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4" creationId="{AFFB911B-BD19-DAE2-B330-AC2CEED5FA36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6" creationId="{0734999B-2AEC-6F37-B471-61B19049F8A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8" creationId="{C773469B-A4E6-3951-FEE4-B75FF1AE981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9" creationId="{FE9B497C-E4B9-FA73-3266-07F002D9C2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0" creationId="{458C4710-DCA9-908A-6182-BAD08B0D7A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1" creationId="{4E8A8E9A-248B-7436-50CC-A795886038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2" creationId="{37F342F7-175A-C426-2199-65F90C5AB8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3" creationId="{A97477BB-4B2E-9B62-BD62-F5BAD79035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4" creationId="{CFFE99DD-97C4-5173-7756-E8050D2AE8C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5" creationId="{1B414C74-D5C1-191C-2DCB-CB4125BE4FB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6" creationId="{5D571433-374A-92F0-900D-D52D1E3ADD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7" creationId="{5271F294-9440-06CC-685F-D46583DFFC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8" creationId="{27C4A293-A2D2-24E5-8144-EA46A22A3464}"/>
          </ac:inkMkLst>
        </pc:inkChg>
      </pc:sldChg>
      <pc:sldChg chg="addSp delSp modSp add mod ord delAnim modAnim">
        <pc:chgData name="TAN Mei Yi [Harrisdale Senior High School]" userId="f9f029c9-d743-4d60-9f2c-e74bdec1ab07" providerId="ADAL" clId="{4043B8A9-1F40-4D3B-8F6D-7A1F80EA4C14}" dt="2022-08-18T04:07:55.766" v="3244"/>
        <pc:sldMkLst>
          <pc:docMk/>
          <pc:sldMk cId="1104652545" sldId="661"/>
        </pc:sldMkLst>
        <pc:spChg chg="add mod">
          <ac:chgData name="TAN Mei Yi [Harrisdale Senior High School]" userId="f9f029c9-d743-4d60-9f2c-e74bdec1ab07" providerId="ADAL" clId="{4043B8A9-1F40-4D3B-8F6D-7A1F80EA4C14}" dt="2022-08-18T04:01:20.422" v="3120" actId="1076"/>
          <ac:spMkLst>
            <pc:docMk/>
            <pc:sldMk cId="1104652545" sldId="661"/>
            <ac:spMk id="2" creationId="{901FEA6B-C391-3E3D-C753-AC3D1112251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3:58.267" v="3137" actId="14100"/>
          <ac:spMkLst>
            <pc:docMk/>
            <pc:sldMk cId="1104652545" sldId="661"/>
            <ac:spMk id="3" creationId="{D5D06457-2375-E5E4-D8DB-EEB12CD045E4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54.059" v="2878" actId="20577"/>
          <ac:spMkLst>
            <pc:docMk/>
            <pc:sldMk cId="1104652545" sldId="661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07:50.999" v="3243" actId="1076"/>
          <ac:spMkLst>
            <pc:docMk/>
            <pc:sldMk cId="1104652545" sldId="661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4:18.037" v="3199" actId="20577"/>
          <ac:spMkLst>
            <pc:docMk/>
            <pc:sldMk cId="1104652545" sldId="661"/>
            <ac:spMk id="9" creationId="{9CD2DFF1-0E5C-016F-318A-AA81291C122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28" creationId="{DE6C57C7-84CD-703A-AAAE-96785428F9A1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31" creationId="{DDBFC7B8-BF82-88E1-F288-FC0556F38A82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1.661" v="3240"/>
          <ac:grpSpMkLst>
            <pc:docMk/>
            <pc:sldMk cId="1104652545" sldId="661"/>
            <ac:grpSpMk id="37" creationId="{995CE44E-F639-3ABD-A701-09642B18E3A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2" creationId="{0D5102B9-F84D-44CA-CE37-C347B1AD5980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4" creationId="{D50C7237-C26C-A444-181E-281D79CA4427}"/>
          </ac:grpSpMkLst>
        </pc:grpChg>
        <pc:picChg chg="mod modCrop">
          <ac:chgData name="TAN Mei Yi [Harrisdale Senior High School]" userId="f9f029c9-d743-4d60-9f2c-e74bdec1ab07" providerId="ADAL" clId="{4043B8A9-1F40-4D3B-8F6D-7A1F80EA4C14}" dt="2022-08-18T04:00:21.480" v="3074" actId="1076"/>
          <ac:picMkLst>
            <pc:docMk/>
            <pc:sldMk cId="1104652545" sldId="661"/>
            <ac:picMk id="8" creationId="{F3139691-210A-8D26-1C37-DF855F781CA5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4:06:18.216" v="3209" actId="478"/>
          <ac:picMkLst>
            <pc:docMk/>
            <pc:sldMk cId="1104652545" sldId="661"/>
            <ac:picMk id="12" creationId="{96A342F5-9F6F-7133-2CF5-47517A78C721}"/>
          </ac:picMkLst>
        </pc:picChg>
        <pc:picChg chg="add mod">
          <ac:chgData name="TAN Mei Yi [Harrisdale Senior High School]" userId="f9f029c9-d743-4d60-9f2c-e74bdec1ab07" providerId="ADAL" clId="{4043B8A9-1F40-4D3B-8F6D-7A1F80EA4C14}" dt="2022-08-18T04:06:21.975" v="3212" actId="1076"/>
          <ac:picMkLst>
            <pc:docMk/>
            <pc:sldMk cId="1104652545" sldId="661"/>
            <ac:picMk id="16" creationId="{AE58407F-1C22-7F5A-C2A3-EA8BAE266931}"/>
          </ac:picMkLst>
        </pc:picChg>
        <pc:inkChg chg="add del">
          <ac:chgData name="TAN Mei Yi [Harrisdale Senior High School]" userId="f9f029c9-d743-4d60-9f2c-e74bdec1ab07" providerId="ADAL" clId="{4043B8A9-1F40-4D3B-8F6D-7A1F80EA4C14}" dt="2022-08-18T04:04:26.381" v="3201"/>
          <ac:inkMkLst>
            <pc:docMk/>
            <pc:sldMk cId="1104652545" sldId="661"/>
            <ac:inkMk id="10" creationId="{C9BBF0F2-66CE-7C29-D154-C79FC22BC0EA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3" v="3208"/>
          <ac:inkMkLst>
            <pc:docMk/>
            <pc:sldMk cId="1104652545" sldId="661"/>
            <ac:inkMk id="13" creationId="{776FD195-6DEF-8498-B82C-C392D40A89E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2" v="3207"/>
          <ac:inkMkLst>
            <pc:docMk/>
            <pc:sldMk cId="1104652545" sldId="661"/>
            <ac:inkMk id="14" creationId="{0E3E9D1D-26E0-9B61-2CE8-3903CA846C5F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0.503" v="3214" actId="9405"/>
          <ac:inkMkLst>
            <pc:docMk/>
            <pc:sldMk cId="1104652545" sldId="661"/>
            <ac:inkMk id="17" creationId="{E1833715-E944-CFC4-5E85-45440ECD94E3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2.187" v="3215" actId="9405"/>
          <ac:inkMkLst>
            <pc:docMk/>
            <pc:sldMk cId="1104652545" sldId="661"/>
            <ac:inkMk id="18" creationId="{3949101C-27A2-3113-9C07-7BD5E8760F7B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4.845" v="3216" actId="9405"/>
          <ac:inkMkLst>
            <pc:docMk/>
            <pc:sldMk cId="1104652545" sldId="661"/>
            <ac:inkMk id="19" creationId="{E5C94A81-3971-512E-E642-340661E5DB28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6.512" v="3217" actId="9405"/>
          <ac:inkMkLst>
            <pc:docMk/>
            <pc:sldMk cId="1104652545" sldId="661"/>
            <ac:inkMk id="20" creationId="{20B17912-31C1-363D-73E5-4B85B610F99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7.284" v="3218" actId="9405"/>
          <ac:inkMkLst>
            <pc:docMk/>
            <pc:sldMk cId="1104652545" sldId="661"/>
            <ac:inkMk id="21" creationId="{ECA5BCB4-CB19-24E3-5E32-FF19294136F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2" creationId="{06F2B3F4-00CB-030D-D6B5-58851563815D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40.761" v="3220" actId="9405"/>
          <ac:inkMkLst>
            <pc:docMk/>
            <pc:sldMk cId="1104652545" sldId="661"/>
            <ac:inkMk id="23" creationId="{7CAA453F-741B-54CE-5118-6303FCFF66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4" creationId="{53F5FD7A-0D4B-A1EC-C045-414DA05A96B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5" creationId="{C30069F5-EBB0-945D-4339-0095988DA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6" creationId="{550AF6ED-5AD8-624A-3FA3-965610D80D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7" creationId="{524B5CC5-0D15-C11F-E78D-D7DFC6ED41F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9" creationId="{810583A8-11EF-4799-B003-39C122D676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30" creationId="{5992BCBC-2719-4C65-240F-CFDD7ED24E4A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12.037" v="3230" actId="9405"/>
          <ac:inkMkLst>
            <pc:docMk/>
            <pc:sldMk cId="1104652545" sldId="661"/>
            <ac:inkMk id="32" creationId="{878131FA-5362-66F2-8C49-7A3E71502D5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22.986" v="3231" actId="9405"/>
          <ac:inkMkLst>
            <pc:docMk/>
            <pc:sldMk cId="1104652545" sldId="661"/>
            <ac:inkMk id="33" creationId="{8C5E436D-3A98-FE60-B6E3-FDD89BBCF3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4" creationId="{0680D36D-25AE-009B-87BC-5376CEDA0D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5" creationId="{80F9F3E4-2246-4606-4217-FC4C572573B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6" creationId="{875B2F13-151E-4C06-AE7E-74B624F0EE40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5.716" v="3236" actId="9405"/>
          <ac:inkMkLst>
            <pc:docMk/>
            <pc:sldMk cId="1104652545" sldId="661"/>
            <ac:inkMk id="38" creationId="{C10ED072-0519-FF09-D56C-08D43C878EE1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6.870" v="3237" actId="9405"/>
          <ac:inkMkLst>
            <pc:docMk/>
            <pc:sldMk cId="1104652545" sldId="661"/>
            <ac:inkMk id="39" creationId="{30A2FA8D-9074-F259-AB1C-B31DABB664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0" creationId="{8FB8C827-4052-C6D7-16A4-4CD43ECD28C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1" creationId="{7603E9D9-42AD-7E61-A98C-B3FCF334F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3" creationId="{44F3ABF7-3358-64AE-273C-14C226E8548F}"/>
          </ac:inkMkLst>
        </pc:inkChg>
      </pc:sldChg>
      <pc:sldChg chg="modSp add mod modAnim">
        <pc:chgData name="TAN Mei Yi [Harrisdale Senior High School]" userId="f9f029c9-d743-4d60-9f2c-e74bdec1ab07" providerId="ADAL" clId="{4043B8A9-1F40-4D3B-8F6D-7A1F80EA4C14}" dt="2022-08-19T01:25:29.300" v="3639" actId="20577"/>
        <pc:sldMkLst>
          <pc:docMk/>
          <pc:sldMk cId="2715643996" sldId="662"/>
        </pc:sldMkLst>
        <pc:spChg chg="mod">
          <ac:chgData name="TAN Mei Yi [Harrisdale Senior High School]" userId="f9f029c9-d743-4d60-9f2c-e74bdec1ab07" providerId="ADAL" clId="{4043B8A9-1F40-4D3B-8F6D-7A1F80EA4C14}" dt="2022-08-18T05:25:53.034" v="3576" actId="20577"/>
          <ac:spMkLst>
            <pc:docMk/>
            <pc:sldMk cId="2715643996" sldId="662"/>
            <ac:spMk id="9" creationId="{B0B6CC77-BC19-D637-8E17-4CA0CB9F4DA0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36.984" v="3619" actId="20577"/>
          <ac:spMkLst>
            <pc:docMk/>
            <pc:sldMk cId="2715643996" sldId="662"/>
            <ac:spMk id="10" creationId="{9B2E2D1C-455B-426C-D4FE-0DBCF875B3A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7.113" v="3616" actId="1076"/>
          <ac:spMkLst>
            <pc:docMk/>
            <pc:sldMk cId="2715643996" sldId="662"/>
            <ac:spMk id="11" creationId="{7703CA03-2632-738F-4DC2-73756AB547BF}"/>
          </ac:spMkLst>
        </pc:spChg>
        <pc:spChg chg="mod">
          <ac:chgData name="TAN Mei Yi [Harrisdale Senior High School]" userId="f9f029c9-d743-4d60-9f2c-e74bdec1ab07" providerId="ADAL" clId="{4043B8A9-1F40-4D3B-8F6D-7A1F80EA4C14}" dt="2022-08-19T01:25:29.300" v="3639" actId="20577"/>
          <ac:spMkLst>
            <pc:docMk/>
            <pc:sldMk cId="2715643996" sldId="662"/>
            <ac:spMk id="12" creationId="{8BC2E795-869E-46D7-611B-AC6F5EF426C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9.410" v="3617" actId="1076"/>
          <ac:spMkLst>
            <pc:docMk/>
            <pc:sldMk cId="2715643996" sldId="662"/>
            <ac:spMk id="15" creationId="{CF857967-A878-EB0B-7F1E-66821D8E4D21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42.675" v="3621" actId="14100"/>
          <ac:spMkLst>
            <pc:docMk/>
            <pc:sldMk cId="2715643996" sldId="662"/>
            <ac:spMk id="16" creationId="{89162F7E-BE5A-0571-E225-605411498CBC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54.240" v="3629" actId="20577"/>
          <ac:spMkLst>
            <pc:docMk/>
            <pc:sldMk cId="2715643996" sldId="662"/>
            <ac:spMk id="17" creationId="{9528EF2B-D8D7-FA6B-ED18-0E8DB2EA02A5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1.61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280 59 6448 0 0,'0'0'297'0'0,"3"-8"91"0"0,-3-2-2497 0 0,0-1 4948 0 0,1-10 8679 0 0,3 12-5325 0 0,-7 10-6130 0 0,0 0 0 0 0,0 0 1 0 0,1 0-1 0 0,-1 0 0 0 0,0 0 1 0 0,1 1-1 0 0,-1-1 0 0 0,1 1 0 0 0,0 0 1 0 0,-1 0-1 0 0,1 0 0 0 0,0 0 1 0 0,0 0-1 0 0,-3 3 0 0 0,-8 8 37 0 0,-15 12-41 0 0,-34 36 0 0 0,24-22-163 0 0,8-4-84 0 0,20-23-141 0 0,-18 18 0 0 0,21-23-526 0 0,0 0-1 0 0,0 1 0 0 0,-10 16 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7.77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1 110 7392,'1'0'576,"0"-1"1,0 0 0,1 1-1,-1-1 1,0 1 0,0-1-1,1 1 1,-1 0 0,1-1-1,-1 1 1,0 0 0,1 0-1,-1 0 1,0 0 0,1 0-1,-1 0 1,1 1 0,-1-1-1,0 0 1,1 1 0,-1-1-1,0 1 1,0-1 0,1 1-1,0 0 1,15 5 472,-16-6-1000,0 1 0,0-1-1,-1 1 1,1-1 0,0 1 0,0 0 0,0-1 0,-1 1-1,1 0 1,0 0 0,-1 0 0,1 1 0,0-2-43,-1 0 0,0 0 0,0 0 0,0 0 1,0 0-1,1 1 0,-1-1 0,0 0 1,0 0-1,0 0 0,0 0 0,0 1 0,0-1 1,1 0-1,-1 0 0,0 0 0,0 1 1,0-1-1,0 0 0,0 0 0,0 0 1,0 1-1,0-1 0,0 0 0,0 0 0,0 0 1,0 1-1,0-1 0,0 0 0,0 0 1,0 0-1,0 1 0,-1-1 0,1 0 0,0 0 1,0 0-1,0 1 0,0-1 0,0 0 1,0 0-1,-1 0 0,1 0 0,0 1 0,0-1 1,0 0-1,0 0 0,-1 0 0,1 0 1,0 0-1,0 0 0,0 0 0,-1 0 0,1 1 1,0-1-1,0 0 0,0 0 0,-1 0 1,1 0-1,0 0 0,-3 0-9,1-1 1,0 1-1,-1-1 0,1 1 1,0-1-1,-1 1 0,1-1 1,0 0-1,0 0 0,0 0 1,0-1-1,0 1 1,0 0-1,0-1 0,0 1 1,0-1-1,1 0 0,-1 0 1,1 1-1,-1-1 0,1 0 1,0 0-1,0 0 0,-1-1 1,1 1-1,1 0 0,-2-3 1,1 2-1,0 0 0,0 0 0,1 0 1,-1 0-1,1-1 0,0 1 0,-1 0 0,2 0 0,-1 0 1,0-1-1,1 1 0,-1 0 0,1 0 0,0 0 1,0 0-1,0 0 0,0 0 0,1 0 0,-1 0 0,3-3 1,-2 4 23,-1 1 0,1 0 0,0-1 1,0 1-1,0 0 0,0 0 0,0 0 0,0 0 1,0 0-1,0 0 0,0 0 0,0 1 1,1-1-1,1 1 0,2-1 98,-1 0-1,1 1 1,-1 0 0,11 1 0,-15-1-99,0 1 0,0-1 0,1 0 0,-1 0 1,0 1-1,0-1 0,0 0 0,0 1 0,0-1 1,0 1-1,0 0 0,0-1 0,1 2 1,-1-1-16,-1-1 0,0 1 0,0-1 1,0 1-1,0-1 0,0 1 1,0-1-1,0 1 0,0-1 1,0 1-1,0-1 0,0 1 1,0-1-1,0 1 0,0-1 1,0 0-1,0 1 0,0-1 1,-1 1-1,1-1 0,0 1 1,0-1-1,0 1 0,-1-1 1,1 0-1,0 1 0,-1-1 1,1 0-1,0 1 0,-1-1 1,1 0-1,-1 1 0,1-1 1,-1 1-1,-7 6 18,0 0 0,0-1 0,0 0 0,-1 0 0,-18 9 1,26-15-26,1 0 1,-1 1-1,0-1 1,0 0 0,0 0-1,0 1 1,1-1-1,-1 0 1,0 0 0,0 0-1,0 0 1,0 0 0,1-1-1,-1 1 1,0 0-1,0 0 1,0 0 0,1-1-1,-1 1 1,0 0-1,0-1 1,1 1 0,-1-1-1,0 1 1,1-1 0,-1 1-1,0-1 1,1 1-1,-1-1 1,1 0 0,-1 1-1,1-1 1,-1 0-1,1 1 1,0-1 0,-1 0-1,1 0 1,0 1 0,-1-1-1,1 0 1,0 0-1,0 0 1,0 1 0,0-1-1,0 0 1,0-1-1,-1-1 6,1 1 0,0-1-1,0 1 1,0-1 0,1 0-1,-1 1 1,0-1-1,1 1 1,0-1 0,0 1-1,0-1 1,0 1 0,0 0-1,2-3 1,-1 3 8,0 0 0,0 0 0,1 0 0,-1 0 0,1 1 1,-1-1-1,1 1 0,-1 0 0,1 0 0,0 0 0,0 0 0,0 0 0,-1 1 0,1-1 1,5 1-1,-6 0-82,0-1 0,-1 1 0,1 0 0,0 0 0,-1 1 0,1-1 0,0 0 0,-1 1 0,1-1 0,0 1 0,-1-1 0,1 1 0,-1-1 0,1 1 0,-1 0 1,1 0-1,-1 0 0,0 0 0,1 0 0,-1 0 0,0 0 0,0 1 0,0-1 0,0 0 0,0 1 0,0-1 0,0 1 0,1 2 0,0-1-610,0 2-2156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3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73 0 14600 0 0,'-5'0'5255'0'0,"3"0"-5048"0"0,1 1 0 0 0,0-1-1 0 0,0 0 1 0 0,0 1-1 0 0,0-1 1 0 0,0 0 0 0 0,0 1-1 0 0,0-1 1 0 0,0 1-1 0 0,0 0 1 0 0,0-1 0 0 0,0 1-1 0 0,0 0 1 0 0,0 0 0 0 0,0-1-1 0 0,1 1 1 0 0,-1 0-1 0 0,0 0 1 0 0,0 0 0 0 0,1 0-1 0 0,-1 0 1 0 0,1 0-1 0 0,-1 0 1 0 0,1 0 0 0 0,-1 0-1 0 0,0 2 1 0 0,-7 12-90 0 0,4-10-111 0 0,0 1 0 0 0,0 0 0 0 0,0 1 0 0 0,1-1 0 0 0,0 1 0 0 0,0-1 0 0 0,1 1 0 0 0,0 0 0 0 0,0 0 0 0 0,0 0 0 0 0,1 0 0 0 0,0 0 0 0 0,1 0 0 0 0,0 15 0 0 0,0-10 1 0 0,1 1-1 0 0,1-1 1 0 0,0 0 0 0 0,1 1 0 0 0,0-1 0 0 0,1 0-1 0 0,10 21 1 0 0,-4-10-147 0 0,-2-7 226 0 0,15 25-1 0 0,-21-37-197 0 0,1 0 0 0 0,0 0 0 0 0,0-1-1 0 0,0 1 1 0 0,1-1 0 0 0,-1 0 0 0 0,1 0 0 0 0,0 0 0 0 0,0 0 0 0 0,0-1 0 0 0,4 3 0 0 0,-1-2-495 0 0,0-1 0 0 0,1 0-1 0 0,9 2 1 0 0,-12-4-43 0 0,8 1-1197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4.3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16416 0 0,'4'6'6463'0'0,"9"27"-5532"0"0,1 45 209 0 0,-10-57-1260 0 0,8 27 0 0 0,-2-26-3008 0 0,-5-11-4710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4.6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5064 0 0,'1'1'8668'0'0,"1"3"-7557"0"0,0 1 1 0 0,0-1-1 0 0,0 1 1 0 0,0-1-1 0 0,1 10 1 0 0,-1 2 389 0 0,1 30 0 0 0,0 7-1361 0 0,-2-43 52 0 0,-1 0 0 0 0,-1 16 0 0 0,1-4-1536 0 0,1-1-5282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5.0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43 56 15344 0 0,'0'0'1393'0'0,"-9"9"-1123"0"0,8-7-128 0 0,0 1 0 0 0,-1-1 0 0 0,1 0 0 0 0,0 0 0 0 0,0 0 0 0 0,0 0-1 0 0,1 1 1 0 0,-1-1 0 0 0,1 0 0 0 0,-1 1 0 0 0,1-1 0 0 0,0 1-1 0 0,-1-1 1 0 0,1 0 0 0 0,1 1 0 0 0,-1-1 0 0 0,1 5 0 0 0,1 2 182 0 0,0 0 0 0 0,0 1 0 0 0,-1-1 1 0 0,0 12-1 0 0,1 11-91 0 0,-1-29-227 0 0,0 0-1 0 0,0 0 1 0 0,0 0-1 0 0,1 0 0 0 0,-1 0 1 0 0,1 0-1 0 0,0-1 0 0 0,-1 1 1 0 0,1 0-1 0 0,0-1 1 0 0,1 0-1 0 0,-1 1 0 0 0,0-1 1 0 0,1 0-1 0 0,-1 0 1 0 0,1 0-1 0 0,0-1 0 0 0,-1 1 1 0 0,1-1-1 0 0,0 1 0 0 0,0-1 1 0 0,0 0-1 0 0,0 0 1 0 0,6 1-1 0 0,-4-1 222 0 0,0-1-1 0 0,0 0 1 0 0,0 0 0 0 0,0 0-1 0 0,0 0 1 0 0,8-2-1 0 0,-10 1-188 0 0,0 0 0 0 0,0 0-1 0 0,-1-1 1 0 0,1 1 0 0 0,0-1-1 0 0,0 1 1 0 0,-1-1 0 0 0,1 0 0 0 0,-1 0-1 0 0,0 0 1 0 0,4-5 0 0 0,-3 5 5 0 0,-1 0 0 0 0,0-1 1 0 0,-1 0-1 0 0,1 1 1 0 0,0-1-1 0 0,-1 0 0 0 0,1 0 1 0 0,-1 0-1 0 0,0 0 1 0 0,0 0-1 0 0,0 0 0 0 0,0 0 1 0 0,-1 0-1 0 0,0-1 0 0 0,1 1 1 0 0,-1 0-1 0 0,0 0 1 0 0,0-1-1 0 0,-1 1 0 0 0,1 0 1 0 0,-1-4-1 0 0,-3-3 220 0 0,1 0 1 0 0,-1 0-1 0 0,-1 0 0 0 0,-10-17 1 0 0,2 4-557 0 0,11 20 293 0 0,1 0 1 0 0,-1 1-1 0 0,0-1 0 0 0,0 0 0 0 0,-1 1 1 0 0,1 0-1 0 0,0-1 0 0 0,-1 1 1 0 0,0 0-1 0 0,1 0 0 0 0,-4-1 0 0 0,-4-2-35 0 0,1 0 0 0 0,-13-3 0 0 0,-13-6-480 0 0,31 12 174 0 0,0 1 1 0 0,0-1-1 0 0,0 1 1 0 0,0 0-1 0 0,0 0 0 0 0,0 1 1 0 0,0-1-1 0 0,-6 1 1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5.4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5528 0 0,'8'2'540'0'0,"0"1"1"0"0,0-1-1 0 0,0 2 0 0 0,0-1 1 0 0,9 7-1 0 0,13 5 6240 0 0,-22-11-6054 0 0,-1 0 0 0 0,-1 0 0 0 0,1 0 0 0 0,-1 0 0 0 0,1 1 0 0 0,-1 0 0 0 0,10 12 0 0 0,-7-8-116 0 0,-5-5-383 0 0,-1-1 0 0 0,1 1 0 0 0,-1-1 0 0 0,0 1 0 0 0,-1 0 0 0 0,4 7 0 0 0,2 6 24 0 0,-2 0 0 0 0,-1 0 0 0 0,0 1 0 0 0,-1 0 1 0 0,3 25-1 0 0,-2 93-42 0 0,-5-133-405 0 0,0 0 0 0 0,-1 0 1 0 0,1 0-1 0 0,0 0 0 0 0,-1 0 1 0 0,0 0-1 0 0,1 0 1 0 0,-1 0-1 0 0,-1 0 0 0 0,-2 5 1 0 0,-4 1-959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6.4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 19 10136 0 0,'1'9'106'0'0,"3"9"8782"0"0,-5-17-8807 0 0,0 0-1 0 0,0-1 0 0 0,-1 1 1 0 0,1-1-1 0 0,0 1 1 0 0,0-1-1 0 0,0 0 1 0 0,0 1-1 0 0,-1-1 1 0 0,1 0-1 0 0,0 0 1 0 0,0 0-1 0 0,-3 0 1 0 0,4 0 45 0 0,-2 0 370 0 0,0 1-385 0 0,-22 12 94 0 0,22-12-146 0 0,-6-5 60 0 0,7 3-114 0 0,1 1-5 0 0,-1-1 1 0 0,1 1-1 0 0,-1 0 0 0 0,1-1 0 0 0,-1 1 1 0 0,1-1-1 0 0,0 1 0 0 0,-1-1 0 0 0,1 1 1 0 0,0 0-1 0 0,-1-1 0 0 0,1 0 0 0 0,0 1 1 0 0,-1-1-1 0 0,1 1 0 0 0,0-1 0 0 0,0 1 1 0 0,0-1-1 0 0,0 1 0 0 0,-1-2 0 0 0,1 2 0 0 0,0-1 0 0 0,0 1 0 0 0,-1-1 0 0 0,1 1 0 0 0,0 0 0 0 0,0-1 0 0 0,0 1 0 0 0,0-1 0 0 0,0 0 0 0 0,0 1 0 0 0,0-1 0 0 0,0 1 0 0 0,0-1 0 0 0,0 1 0 0 0,0-1 0 0 0,0 1 0 0 0,0-1 0 0 0,0 1 0 0 0,0-1 0 0 0,1 1 0 0 0,-1 0 0 0 0,0-1 0 0 0,0 1 0 0 0,1-1 0 0 0,-1 1 0 0 0,0-1 0 0 0,0 1 0 0 0,1 0 0 0 0,0-1 0 0 0,-1 0 0 0 0,1-1-2 0 0,-1 1-1 0 0,0 0 1 0 0,0 1-1 0 0,0-1 0 0 0,0 0 1 0 0,1 0-1 0 0,-1 1 1 0 0,0-1-1 0 0,1 1 0 0 0,-1-1 1 0 0,0 0-1 0 0,1 1 0 0 0,-1-1 1 0 0,1 1-1 0 0,-1-1 1 0 0,1 1-1 0 0,-1-1 0 0 0,1 1 1 0 0,-1-1-1 0 0,1 1 1 0 0,0-1-1 0 0,0 1 0 0 0,16-12-62 0 0,-8 8 54 0 0,-1 1 11 0 0,0 5 11 0 0,-6-1 42 0 0,-2 13 463 0 0,0-14-511 0 0,-1 0-1 0 0,1 1 1 0 0,0-1-1 0 0,0 0 1 0 0,0 1 0 0 0,0-1-1 0 0,0 0 1 0 0,0 1-1 0 0,-1-1 1 0 0,1 0-1 0 0,0 0 1 0 0,0 1-1 0 0,0-1 1 0 0,-1 0-1 0 0,1 0 1 0 0,0 1-1 0 0,-1-1 1 0 0,1 0-1 0 0,0 0 1 0 0,0 0-1 0 0,-1 1 1 0 0,1-1 0 0 0,-1 0-1 0 0,-4 4-66 0 0,-14 14-1571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7.0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58 1 5064 0 0,'-3'11'1240'0'0,"-8"12"10614"0"0,3-10-11767 0 0,-13 34 1963 0 0,18-43-1987 0 0,1 1 1 0 0,1-1-1 0 0,-1 1 0 0 0,1 0 0 0 0,0 0 0 0 0,0 0 0 0 0,0 6 0 0 0,-1 36 28 0 0,2-41-57 0 0,0 2-14 0 0,1-1 0 0 0,0 1 0 0 0,1-1 1 0 0,-1 0-1 0 0,1 1 0 0 0,1-1 1 0 0,-1 0-1 0 0,1 0 0 0 0,7 12 0 0 0,-8-17-34 0 0,-1-1 0 0 0,1 1-1 0 0,0 0 1 0 0,0-1-1 0 0,0 1 1 0 0,-1-1-1 0 0,1 0 1 0 0,0 1 0 0 0,1-1-1 0 0,-1 0 1 0 0,0 0-1 0 0,0 0 1 0 0,0-1 0 0 0,1 1-1 0 0,-1 0 1 0 0,0-1-1 0 0,1 1 1 0 0,4-1-1 0 0,7 3-231 0 0,-10-2 92 0 0,-1 0 0 0 0,0-1 0 0 0,0 1 0 0 0,0-1 0 0 0,0 0 0 0 0,0 0 0 0 0,0 0 0 0 0,1 0-1 0 0,-1 0 1 0 0,0-1 0 0 0,5-1 0 0 0,22-2-3159 0 0,-16 1 1604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7.3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 0 15488 0 0,'0'13'708'0'0,"1"-8"-301"0"0,-1 1 0 0 0,0-1 1 0 0,0 1-1 0 0,0 0 0 0 0,-1-1 0 0 0,0 1 1 0 0,-2 8-1 0 0,2-11-35 0 0,1 0 0 0 0,-1 0-1 0 0,1 0 1 0 0,0 0 0 0 0,0 0-1 0 0,0 0 1 0 0,0 0 0 0 0,0 0 0 0 0,2 5-1 0 0,1 20 571 0 0,-3-22-828 0 0,1 0 1 0 0,0 0 0 0 0,0 0-1 0 0,0 0 1 0 0,4 9 0 0 0,-1-5-93 0 0,-3-1-55 0 0,-1-8-4 0 0,1 1 1 0 0,0-1-1 0 0,-1 0 1 0 0,1 0-1 0 0,0 0 1 0 0,0 0-1 0 0,-1 0 1 0 0,1 0-1 0 0,0 0 1 0 0,0 0-1 0 0,0 0 1 0 0,0 0-1 0 0,2 1 1 0 0,0 0-68 0 0,-1 0-254 0 0,0-1 0 0 0,1 1-1 0 0,-1-1 1 0 0,0 0 0 0 0,0 0-1 0 0,1 1 1 0 0,2-1 0 0 0,-5 0 323 0 0,7 2-1432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7.7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 0 8288 0 0,'0'0'12143'0'0,"0"9"-10075"0"0,-1-3-1719 0 0,1-1 0 0 0,-1 1-1 0 0,-1 0 1 0 0,1-1 0 0 0,-3 7-1 0 0,2-7-237 0 0,1 0-1 0 0,-1 0 0 0 0,1 0 1 0 0,-1 10-1 0 0,-1 6 17 0 0,1-13-126 0 0,-7 32-3029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8.0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48 6448 0 0,'4'16'1895'0'0,"-3"-14"-857"0"0,0-1 0 0 0,0 1-1 0 0,-1 0 1 0 0,1 0 0 0 0,-1 0-1 0 0,1-1 1 0 0,-1 1-1 0 0,0 3 1 0 0,2 10 3399 0 0,-3 1-3633 0 0,0-4-526 0 0,0 0 0 0 0,1-1 1 0 0,0 1-1 0 0,1-1 0 0 0,0 1 0 0 0,1-1 0 0 0,4 17 0 0 0,-1-1-67 0 0,-4-23-288 0 0,1 0 0 0 0,-1 0 0 0 0,1 1 0 0 0,0-2 0 0 0,0 1 0 0 0,1 0-1 0 0,-1 0 1 0 0,1-1 0 0 0,-1 1 0 0 0,1-1 0 0 0,0 1 0 0 0,7 4 0 0 0,-3-1-349 0 0,-6-6 250 0 0,0-1 0 0 0,-1 1-1 0 0,1 0 1 0 0,0-1 0 0 0,0 1 0 0 0,0-1-1 0 0,-1 0 1 0 0,1 1 0 0 0,0-1-1 0 0,0 0 1 0 0,0 1 0 0 0,0-1-1 0 0,0 0 1 0 0,0 0 0 0 0,0 0 0 0 0,0 0-1 0 0,1 0 1 0 0,4 0-1663 0 0</inkml:trace>
  <inkml:trace contextRef="#ctx0" brushRef="#br0" timeOffset="1">361 1 11520 0 0,'10'8'645'0'0,"1"0"1"0"0,-1 0 0 0 0,-1 1-1 0 0,0 0 1 0 0,0 1 0 0 0,-1 0 0 0 0,0 1-1 0 0,0 0 1 0 0,-1 0 0 0 0,-1 0-1 0 0,0 1 1 0 0,-1 0 0 0 0,0 0-1 0 0,0 0 1 0 0,-1 1 0 0 0,-1-1-1 0 0,0 1 1 0 0,-1 0 0 0 0,-1 0 0 0 0,1 19-1 0 0,0 2-71 0 0,-1-26-516 0 0,0 0 0 0 0,-1 0 0 0 0,0 0 0 0 0,0 0 0 0 0,-1 0 0 0 0,-2 10 0 0 0,2-12-117 0 0,-1 0-1 0 0,0 0 1 0 0,-5 9-1 0 0,-8 5-3690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8.1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107 9 11456,'-7'-5'2240,"7"5"-1818,-1-1 0,1 1-1,-1-1 1,0 1-1,1 0 1,-1 0 0,1-1-1,-1 1 1,0 0-1,1 0 1,-1 0 0,1-1-1,-1 1 1,0 0 0,-1 0-1,1 1 40,-1 0 0,1 0 0,-1 0 0,1 1 0,-1-1 0,1 0 0,0 1 0,-2 1 0,-2 4-251,1 0 0,0 0-1,0 0 1,0 0 0,1 1 0,0 0-1,-3 14 1,0-3-101,-3 9-31,1 1 1,2 0-1,-5 40 1,10-58-220,1 0 1,0 1 0,1-1-1,0-1 1,4 16-1,-3-20-300,0 1 0,0-1 0,1 1 0,0-1 0,0 0 0,0 0 0,1-1 0,0 1 0,7 8 0,2-2-4929,0-4 1589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9.0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2 3680 0 0,'0'0'11316'0'0,"9"-1"-9339"0"0,-5 1-1579 0 0,0-1 0 0 0,0 1 1 0 0,1 0-1 0 0,-1 0 0 0 0,0 1 1 0 0,0-1-1 0 0,1 1 0 0 0,-1 0 1 0 0,5 2-1 0 0,6 0 356 0 0,9 0 150 0 0,8 3-313 0 0,-29-5-548 0 0,0 0-1 0 0,0 0 1 0 0,0 0 0 0 0,0-1 0 0 0,0 1 0 0 0,0-1 0 0 0,0 0 0 0 0,1 0 0 0 0,-1 0 0 0 0,5-1 0 0 0,-6 1-38 0 0,0 0 0 0 0,0 0 1 0 0,-1-1-1 0 0,1 2 0 0 0,0-1 1 0 0,0 0-1 0 0,0 0 0 0 0,-1 0 1 0 0,4 2-1 0 0,9 0 16 0 0,13-3-1677 0 0,0-2-3446 0 0,-14 2-2203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9.76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36 0 11456 0 0,'-5'5'9701'0'0,"2"-2"-9562"0"0,1 0 0 0 0,-1 0 0 0 0,1 0 0 0 0,-1 0 0 0 0,1 1 0 0 0,0-1 0 0 0,1 1 0 0 0,-1-1 0 0 0,0 1 0 0 0,-1 7 0 0 0,1-5-76 0 0,1-1 0 0 0,0 1 0 0 0,0 0 0 0 0,1 0 0 0 0,-1-1 0 0 0,2 12 0 0 0,0 1-1 0 0,-1-15-56 0 0,0 0-1 0 0,0 0 0 0 0,0 0 0 0 0,0 0 1 0 0,1 0-1 0 0,0 0 0 0 0,1 5 0 0 0,11 24-5 0 0,-9-21 0 0 0,1 0 0 0 0,0 0 0 0 0,8 11 0 0 0,-8-15-5 0 0,-2-1-33 0 0,1 0 1 0 0,-1 0-1 0 0,2-1 0 0 0,-1 1 1 0 0,1-1-1 0 0,-1 0 1 0 0,2-1-1 0 0,-1 1 1 0 0,0-1-1 0 0,11 7 1 0 0,-10-9-62 0 0,-4-1 11 0 0,0 0 0 0 0,0 0 1 0 0,1 1-1 0 0,-1-1 1 0 0,0 0-1 0 0,0 1 0 0 0,3 3 1 0 0,-3-4-128 0 0,0 1 1 0 0,0 0 0 0 0,0-1 0 0 0,0 1-1 0 0,0-1 1 0 0,1 0 0 0 0,-1 0 0 0 0,1 0-1 0 0,-1 0 1 0 0,0 0 0 0 0,1-1 0 0 0,0 1-1 0 0,-1-1 1 0 0,1 1 0 0 0,-1-1-1 0 0,1 0 1 0 0,-1 0 0 0 0,1 0 0 0 0,3-1-1 0 0,4-3-1600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0.1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 1 2304 0 0,'-10'16'15574'0'0,"13"-11"-14365"0"0,-3-3-1004 0 0,1 0 0 0 0,-1 0-1 0 0,0-1 1 0 0,0 1-1 0 0,0 0 1 0 0,0 0-1 0 0,0 0 1 0 0,0 0 0 0 0,-1 2-1 0 0,1-2-63 0 0,0 0 1 0 0,-1 1-1 0 0,1-1 0 0 0,0 0 0 0 0,0 0 1 0 0,1 0-1 0 0,-1 4 0 0 0,1-4-83 0 0,0 0 0 0 0,0 0-1 0 0,-1 0 1 0 0,1 0-1 0 0,-1 0 1 0 0,0 0 0 0 0,1 0-1 0 0,-1 0 1 0 0,0 0 0 0 0,0 0-1 0 0,0 0 1 0 0,-1 0-1 0 0,1 0 1 0 0,0 0 0 0 0,-1 0-1 0 0,1 0 1 0 0,-3 3 0 0 0,3-4-43 0 0,0 1 0 0 0,0 0 1 0 0,0-1-1 0 0,0 1 0 0 0,0 0 0 0 0,0-1 1 0 0,1 1-1 0 0,-1-1 0 0 0,0 1 1 0 0,1 0-1 0 0,-1-1 0 0 0,1 1 0 0 0,0-1 1 0 0,1 3-1 0 0,-1-2-10 0 0,0 0 0 0 0,0 0 0 0 0,0 1-1 0 0,-1-1 1 0 0,1 0 0 0 0,-1 0 0 0 0,1 4 0 0 0,-1-4-61 0 0,0 0 0 0 0,0 1 1 0 0,1-1-1 0 0,-1 0 1 0 0,0 0-1 0 0,1 0 0 0 0,-1 0 1 0 0,1 0-1 0 0,0 1 1 0 0,0-1-1 0 0,0 0 0 0 0,0 0 1 0 0,0-1-1 0 0,0 1 1 0 0,1 0-1 0 0,-1 0 0 0 0,0-1 1 0 0,1 1-1 0 0,3 2 1 0 0,1 4-3007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1.0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36 248 2304 0 0,'0'0'101'0'0,"2"2"1"0"0,12 8 8852 0 0,-11-6-8117 0 0,2-2-377 0 0,-5-1-393 0 0,1-1 0 0 0,-1 0 0 0 0,0 0 0 0 0,0 0 0 0 0,1 0 0 0 0,-1 0 0 0 0,0 0-1 0 0,0 1 1 0 0,0-1 0 0 0,1 0 0 0 0,-1 0 0 0 0,0 0 0 0 0,0 1 0 0 0,0-1 0 0 0,0 0 0 0 0,1 0 0 0 0,-1 1 0 0 0,0-1 0 0 0,0 0 0 0 0,0 0-1 0 0,0 1 1 0 0,0-1 0 0 0,0 0 0 0 0,0 0 0 0 0,0 1 0 0 0,0-1 0 0 0,0 0 0 0 0,0 1 0 0 0,0-1 0 0 0,0 0 0 0 0,0 0 0 0 0,0 1-1 0 0,0-1 1 0 0,0 0 0 0 0,0 0 0 0 0,0 1 0 0 0,0 3 128 0 0,0-4-160 0 0,0 0 1 0 0,0 1-1 0 0,0-1 0 0 0,0 1 1 0 0,1-1-1 0 0,-1 0 1 0 0,0 1-1 0 0,0-1 0 0 0,0 1 1 0 0,1-1-1 0 0,-1 0 1 0 0,0 1-1 0 0,0-1 1 0 0,1 0-1 0 0,-1 1 0 0 0,0-1 1 0 0,1 0-1 0 0,-1 0 1 0 0,0 1-1 0 0,1-1 0 0 0,-1 0 1 0 0,0 0-1 0 0,1 0 1 0 0,-1 0-1 0 0,1 1 0 0 0,-1-1 1 0 0,0 0-1 0 0,2 0 1 0 0,14 2 448 0 0,-9-1-75 0 0,-5 0 113 0 0,11-7 1004 0 0,-12 5-1449 0 0,1 0 0 0 0,0 1 0 0 0,0-1 0 0 0,0 0-1 0 0,0 0 1 0 0,-1 0 0 0 0,1 0 0 0 0,1-2 0 0 0,1-1 23 0 0,-1 0-53 0 0,0 1 0 0 0,0 0 0 0 0,1 0 0 0 0,-1 0 0 0 0,1 0 0 0 0,5-3 0 0 0,-9 6-39 0 0,1-1-1 0 0,0 1 1 0 0,0-1 0 0 0,-1 1-1 0 0,1-1 1 0 0,0 0 0 0 0,-1 1-1 0 0,1-1 1 0 0,-1 0 0 0 0,1 1 0 0 0,-1-1-1 0 0,1 0 1 0 0,-1 0 0 0 0,0 0-1 0 0,1 1 1 0 0,-1-1 0 0 0,1-1-1 0 0,0-2 20 0 0,5-5 30 0 0,-5 6-33 0 0,1 1 0 0 0,-1-1 1 0 0,1 1-1 0 0,-1-1 0 0 0,0 1 1 0 0,0-1-1 0 0,0 0 0 0 0,0 0 1 0 0,-1 1-1 0 0,1-6 0 0 0,0 5 22 0 0,-1-1 0 0 0,1 1 0 0 0,-1 0 0 0 0,1 0-1 0 0,2-6 1 0 0,-2 7-19 0 0,0 1 1 0 0,-1-1-1 0 0,1 0 0 0 0,0 0 0 0 0,-1 1 0 0 0,1-1 1 0 0,-1 0-1 0 0,0 0 0 0 0,0 0 0 0 0,0 0 1 0 0,0 1-1 0 0,0-1 0 0 0,0 0 0 0 0,0 0 0 0 0,-1 0 1 0 0,1 0-1 0 0,0 0 0 0 0,-2-2 0 0 0,1 2-8 0 0,0 1 0 0 0,0-1 0 0 0,0 0 0 0 0,0 1 0 0 0,0-1 0 0 0,0 0 0 0 0,1 1 0 0 0,-1-1 0 0 0,1 0 0 0 0,-1 0 0 0 0,1 1 0 0 0,0-1 0 0 0,0 0 0 0 0,0 0 0 0 0,0 0-1 0 0,0 0 1 0 0,0 1 0 0 0,0-4 0 0 0,1 4-14 0 0,-1 1-1 0 0,0-1 0 0 0,0 0 1 0 0,0 0-1 0 0,0 1 1 0 0,0-1-1 0 0,0 0 0 0 0,-1 1 1 0 0,1-1-1 0 0,0 0 1 0 0,0 0-1 0 0,0 1 0 0 0,-1-1 1 0 0,1 0-1 0 0,0 1 1 0 0,-1-1-1 0 0,1 0 0 0 0,0 1 1 0 0,-1-1-1 0 0,1 1 1 0 0,-1-1-1 0 0,1 1 0 0 0,-1-1 1 0 0,0 1-1 0 0,0-2 0 0 0,0 2-1 0 0,1 0-1 0 0,-1-1 0 0 0,1 1 0 0 0,-1-1 1 0 0,0 1-1 0 0,1-1 0 0 0,0 1 0 0 0,-1-1 1 0 0,1 0-1 0 0,-1 1 0 0 0,1-1 0 0 0,0 1 0 0 0,-1-1 1 0 0,1 0-1 0 0,0 1 0 0 0,0-1 0 0 0,0 0 1 0 0,-1 1-1 0 0,1-1 0 0 0,0 0 0 0 0,0 1 0 0 0,0-1 1 0 0,0 0-1 0 0,0 0 0 0 0,0 0 0 0 0,1-1-11 0 0,-1 1-1 0 0,0 0 1 0 0,1 0-1 0 0,-1 0 0 0 0,0-1 1 0 0,0 1-1 0 0,0 0 1 0 0,0 0-1 0 0,0-1 1 0 0,0 1-1 0 0,-1 0 0 0 0,1 0 1 0 0,0 0-1 0 0,-1-1 1 0 0,1 1-1 0 0,-1 0 1 0 0,1 0-1 0 0,-1 0 0 0 0,1 0 1 0 0,-1 0-1 0 0,0 0 1 0 0,1 0-1 0 0,-1 0 0 0 0,0 0 1 0 0,0 0-1 0 0,0 0 1 0 0,0 0-1 0 0,0 1 1 0 0,0-1-1 0 0,0 0 0 0 0,0 1 1 0 0,-2-2-1 0 0,0-1-65 0 0,2 2 41 0 0,-1-1 0 0 0,1 1-1 0 0,0 0 1 0 0,-1 0 0 0 0,1 0 0 0 0,-1 0 0 0 0,0 0-1 0 0,1 0 1 0 0,-4-1 0 0 0,3 2 31 0 0,1-1-1 0 0,-1 1 1 0 0,1 0 0 0 0,-1-1-1 0 0,1 1 1 0 0,-1 0 0 0 0,1 0-1 0 0,-1 0 1 0 0,1 0 0 0 0,-4 1-1 0 0,0-1 2 0 0,-11 2 2 0 0,13 1-4 0 0,1 0-2 0 0,-17 9-11 0 0,15-10-74 0 0,0 0-1 0 0,0 1 0 0 0,0-1 0 0 0,1 1 1 0 0,-1 0-1 0 0,0 0 0 0 0,1 0 0 0 0,0 1 1 0 0,0-1-1 0 0,0 1 0 0 0,-2 4 0 0 0,-2 4-535 0 0,-9 19-2575 0 0,12-16-2896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1.4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43 0 8752 0 0,'-4'2'362'0'0,"-10"-1"6102"0"0,23 11 56 0 0,-9-12-6489 0 0,1 0 0 0 0,-1 0 0 0 0,0 0-1 0 0,0 0 1 0 0,1 0 0 0 0,-1 0 0 0 0,0 0 0 0 0,0 0 0 0 0,1 0-1 0 0,-1 0 1 0 0,0 0 0 0 0,0 0 0 0 0,0 0 0 0 0,1 0 0 0 0,-1 0-1 0 0,0 0 1 0 0,0 1 0 0 0,0-1 0 0 0,1 0 0 0 0,-1 0 0 0 0,0 0-1 0 0,0 0 1 0 0,0 1 0 0 0,1-1 0 0 0,-1 0 0 0 0,0 0 0 0 0,0 0 0 0 0,0 1-1 0 0,0-1 1 0 0,0 0 0 0 0,0 0 0 0 0,0 1 0 0 0,0-1 0 0 0,1 0-1 0 0,-2 11 599 0 0,0 1-42 0 0,2-10-519 0 0,0 0 0 0 0,0 1 1 0 0,-1-1-1 0 0,1 0 0 0 0,-1 1 1 0 0,1-1-1 0 0,-1 1 0 0 0,0-1 1 0 0,-1 5-1 0 0,1 4 89 0 0,-1-4-143 0 0,1 0 0 0 0,-1 1 1 0 0,-1-1-1 0 0,0 0 1 0 0,-4 11-1 0 0,4-11-99 0 0,0-1-1 0 0,0 1 1 0 0,0 0 0 0 0,1 0 0 0 0,-1 10-1 0 0,2-16 34 0 0,0 0 0 0 0,0 1 0 0 0,0-1 0 0 0,0 0 0 0 0,0 0 0 0 0,-1 0 0 0 0,1 0 0 0 0,0 1 0 0 0,-1-1 0 0 0,1 0 0 0 0,-1 0 0 0 0,1 0 0 0 0,-1 0 0 0 0,0 0 0 0 0,0 0 0 0 0,1 0 0 0 0,-1 0 0 0 0,0 0 0 0 0,0-1 0 0 0,0 1 0 0 0,0 0 0 0 0,0 0 0 0 0,0-1 0 0 0,0 1 0 0 0,0 0 0 0 0,0-1 0 0 0,0 1 0 0 0,-1-1 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1.7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 1 6912 0 0,'1'1'8861'0'0,"-4"6"-7284"0"0,-1-3-897 0 0,-1 2 718 0 0,8 8-21 0 0,-1-8-1002 0 0,0 1 0 0 0,-1 0 0 0 0,0-1 0 0 0,0 1 0 0 0,0 9 0 0 0,-1-14-349 0 0,0 0 1 0 0,0 0-1 0 0,1 0 0 0 0,-1-1 0 0 0,0 1 0 0 0,1 0 1 0 0,0 0-1 0 0,-1 0 0 0 0,1-1 0 0 0,0 1 0 0 0,0 0 1 0 0,0-1-1 0 0,1 3 0 0 0,-2-3-45 0 0,1 0 0 0 0,0 0 0 0 0,-1 0 0 0 0,1 0 0 0 0,-1 0 1 0 0,0 1-1 0 0,1-1 0 0 0,-1 0 0 0 0,0 0 0 0 0,0 0 0 0 0,0 1 0 0 0,0 1 0 0 0,0-2-3 0 0,0-1 0 0 0,0 1 0 0 0,0 0 1 0 0,0 0-1 0 0,0 0 0 0 0,0-1 0 0 0,0 1 0 0 0,1 0 0 0 0,-1 0 0 0 0,0-1 0 0 0,0 1 0 0 0,1 0 0 0 0,-1 0 0 0 0,0-1 0 0 0,1 1 0 0 0,-1 0 0 0 0,1-1 0 0 0,-1 1 1 0 0,1-1-1 0 0,-1 1 0 0 0,1 0 0 0 0,0-1 0 0 0,-1 1 0 0 0,1-1 0 0 0,1 1 0 0 0,6 3-2246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2.18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15984 0 0,'0'0'362'0'0,"3"1"47"0"0,-2-1-355 0 0,21 5 604 0 0,-20-4-637 0 0,-1-1-1 0 0,1 1 1 0 0,0-1 0 0 0,-1 1-1 0 0,1-1 1 0 0,-1 1 0 0 0,0 0-1 0 0,1 0 1 0 0,-1 0 0 0 0,0 0-1 0 0,1 0 1 0 0,1 2-1 0 0,-1 3-20 0 0,-2-5 8 0 0,1 0 0 0 0,-1 0 0 0 0,0 0 0 0 0,1-1 0 0 0,-1 1 0 0 0,1 0 0 0 0,-1 0 0 0 0,1 0 0 0 0,-1-1 0 0 0,1 1 0 0 0,-1 0 0 0 0,1-1 0 0 0,0 1 0 0 0,-1 0 0 0 0,2 0 0 0 0,11 7 488 0 0,-10-6-299 0 0,0-1 0 0 0,0 1 0 0 0,0 1 0 0 0,0-1 0 0 0,-1 0 0 0 0,1 1 0 0 0,-1-1 0 0 0,1 1 0 0 0,1 3 0 0 0,9 12 853 0 0,-10-14-756 0 0,1 1 0 0 0,-1-1 0 0 0,0 1 0 0 0,0 0 0 0 0,-1 0 0 0 0,0 0 0 0 0,0 1 0 0 0,0-1 0 0 0,1 7 0 0 0,17 74 930 0 0,-19-83-1192 0 0,-1 0 0 0 0,0 1 0 0 0,0-1-1 0 0,0 0 1 0 0,0 1 0 0 0,-2 6 0 0 0,2-7 59 0 0,-1 0 1 0 0,1 0-1 0 0,-1 0 0 0 0,1 0 1 0 0,0 1-1 0 0,0-1 0 0 0,1 6 1 0 0,1-6-36 0 0,-1 0 1 0 0,0 1 0 0 0,-1-1 0 0 0,1 0 0 0 0,-1 0-1 0 0,1 1 1 0 0,-1-1 0 0 0,0 0 0 0 0,0 0 0 0 0,-1 1-1 0 0,1-1 1 0 0,-1 0 0 0 0,1 0 0 0 0,-1 1 0 0 0,0-1 0 0 0,0 0-1 0 0,-3 5 1 0 0,3-5-66 0 0,0-1 1 0 0,0 1-1 0 0,1-1 0 0 0,-1 1 1 0 0,1-1-1 0 0,-1 1 0 0 0,1 0 1 0 0,0-1-1 0 0,0 1 0 0 0,0-1 1 0 0,0 1-1 0 0,1 0 0 0 0,-1-1 1 0 0,2 4-1 0 0,1 20-77 0 0,-4-23 79 0 0,1-1 0 0 0,0 0 0 0 0,-1 0 0 0 0,0 0 0 0 0,1 1 0 0 0,-1-1 1 0 0,0 0-1 0 0,0 0 0 0 0,-1 0 0 0 0,1 0 0 0 0,0 0 0 0 0,0 0 0 0 0,-1-1 0 0 0,0 1 0 0 0,1 0 0 0 0,-1-1 0 0 0,-2 2 0 0 0,2 0-27 0 0,-1-1 0 0 0,1 0 0 0 0,0 1 0 0 0,0-1-1 0 0,0 1 1 0 0,0-1 0 0 0,0 1 0 0 0,0 0 0 0 0,1 0 0 0 0,0 0 0 0 0,-2 5 0 0 0,2-5-77 0 0,-1 1 1 0 0,1-1 0 0 0,0 0 0 0 0,-1 0 0 0 0,0 1 0 0 0,1-1 0 0 0,-1-1 0 0 0,0 1 0 0 0,-1 0 0 0 0,-2 3-1 0 0,-12 17-6611 0 0,12-11-1377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2.65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 11056 0 0,'0'0'1304'0'0,"15"-4"3675"0"0,-13 4-4854 0 0,0-1-1 0 0,0 0 0 0 0,0 1 0 0 0,0-1 0 0 0,1 1 0 0 0,-1-1 0 0 0,0 1 0 0 0,0 0 0 0 0,1 0 0 0 0,-1 0 0 0 0,0 1 0 0 0,0-1 0 0 0,1 0 0 0 0,-1 1 1 0 0,0-1-1 0 0,0 1 0 0 0,3 1 0 0 0,-4-1-199 0 0,0-1 0 0 0,0 1 0 0 0,1 0 0 0 0,-1-1 0 0 0,0 1 0 0 0,1-1 0 0 0,-1 0 0 0 0,0 1 0 0 0,1-1 0 0 0,-1 0 0 0 0,1 0 1 0 0,-1 0-1 0 0,0 0 0 0 0,1 0 0 0 0,-1 0 0 0 0,1 0 0 0 0,2-1 0 0 0,-1 0-254 0 0,6-2-679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3.0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5528 0 0,'8'3'497'0'0,"18"6"-413"0"0,-20-7 445 0 0,-1 0-1 0 0,1 0 1 0 0,0 0-1 0 0,7 5 1 0 0,-11-6-302 0 0,1 0 0 0 0,-1 0 1 0 0,0 0-1 0 0,1 0 0 0 0,-1 0 0 0 0,1-1 1 0 0,0 1-1 0 0,-1-1 0 0 0,1 1 1 0 0,0-1-1 0 0,-1 0 0 0 0,1 0 0 0 0,0 0 1 0 0,-1-1-1 0 0,1 1 0 0 0,4-2 0 0 0,-3 1-189 0 0,0 1-1 0 0,0-1 1 0 0,0 1-1 0 0,0 0 0 0 0,6 0 1 0 0,-7 0-59 0 0,1 1 1 0 0,-1-1 0 0 0,0-1 0 0 0,0 1 0 0 0,1 0-1 0 0,-1-1 1 0 0,0 0 0 0 0,0 0 0 0 0,0 0 0 0 0,0 0-1 0 0,0 0 1 0 0,4-2 0 0 0,1 1-301 0 0</inkml:trace>
  <inkml:trace contextRef="#ctx0" brushRef="#br0" timeOffset="1">536 56 3680 0 0,'8'0'360'0'0,"2"0"-360"0"0,-2-8 0 0 0,1-3 0 0 0,0 6 936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3.37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 3224 0 0,'1'1'240'0'0,"24"12"1949"0"0,-22-12-1344 0 0,-1-1 0 0 0,1 1 0 0 0,-1-1 0 0 0,1 0-1 0 0,-1 0 1 0 0,1 0 0 0 0,0 0 0 0 0,4-1 0 0 0,0 1-57 0 0,9 1 253 0 0,-14 0-947 0 0,-1-1 0 0 0,1 0 0 0 0,0 0 1 0 0,0 0-1 0 0,0 0 0 0 0,0 0 1 0 0,0 0-1 0 0,0 0 0 0 0,0 0 0 0 0,0-1 1 0 0,2 0-1 0 0,52-10 51 0 0,-34 3-4707 0 0,-8 7-510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8.5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8 11552,'2'-1'662,"0"0"0,0 0 0,-1 0 0,1 1 0,0-1 0,0 0 0,0 1 1,0 0-1,0-1 0,0 1 0,0 0 0,0 0 0,0 0 0,0 0 0,0 0 1,3 2-1,34 7 2711,-32-7-3216,-1 1 1,1 0-1,-1 0 1,0 0 0,0 1-1,0 0 1,6 5-1,-9-7-151,-1 0-1,0 0 0,0 0 0,0 0 1,-1 1-1,1-1 0,0 0 0,-1 1 0,1-1 1,-1 1-1,0-1 0,0 1 0,0 0 1,0 0-1,-1-1 0,1 1 0,-1 0 0,1 0 1,-1 0-1,0 4 0,-1 0-115,-1 0 1,0-1-1,0 1 0,0 0 1,-1-1-1,0 0 0,-7 11 1,-33 41-1207,16-23 640,19-26 537,0 1 537,10-8-49,8-3 35,12-3-197,36-1 0,-19 2-1530,0-3-3784,-13 1 1933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3.8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36 5 11888 0 0,'-14'-4'546'0'0,"11"3"-10"0"0,2 4-240 0 0,0 25 951 0 0,2-22-943 0 0,-1-1 0 0 0,0 1-1 0 0,0-1 1 0 0,-1 0 0 0 0,-1 9-1 0 0,1-10-233 0 0,0 1-1 0 0,1-1 0 0 0,-1 1 0 0 0,1-1 0 0 0,0 9 1 0 0,0-7-14 0 0,0-1 1 0 0,0 0-1 0 0,-1 10 1 0 0,-3 7-67 0 0,1 0 1 0 0,1-1 0 0 0,1 1-1 0 0,3 42 1 0 0,1-52-371 0 0,2 5-2542 0 0,-5-10-2130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4.2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 1 5064 0 0,'-4'34'420'0'0,"4"-30"-153"0"0,0 1 0 0 0,0 0 0 0 0,-1-1 0 0 0,0 1 0 0 0,0 0 0 0 0,0-1 1 0 0,0 1-1 0 0,-3 5 0 0 0,3-8 303 0 0,0 0 0 0 0,1 0 1 0 0,-1 1-1 0 0,1-1 1 0 0,-1 0-1 0 0,1 0 0 0 0,0 1 1 0 0,0-1-1 0 0,0 0 0 0 0,0 5 1 0 0,1-5-182 0 0,-1 1 0 0 0,0-1 0 0 0,0 1 0 0 0,-1-1 0 0 0,1 1 0 0 0,-1 4 0 0 0,-1 0 28 0 0,0 1 1 0 0,1 0-1 0 0,0-1 0 0 0,0 14 1 0 0,0-2-288 0 0,0-13-186 0 0,1 0 0 0 0,-1 0 0 0 0,1 0 0 0 0,0 0 0 0 0,0 0 0 0 0,1 0 0 0 0,0 0 0 0 0,0 0 0 0 0,1 0 0 0 0,-1 0 0 0 0,1 0 0 0 0,4 7 0 0 0,-5-12-375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24.5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36 0 6912 0 0,'-2'3'123'0'0,"0"-1"-1"0"0,0 1 1 0 0,0 0 0 0 0,0 0 0 0 0,1 0 0 0 0,0 0-1 0 0,-1 0 1 0 0,1 0 0 0 0,1 0 0 0 0,-1 0-1 0 0,0 1 1 0 0,1-1 0 0 0,-1 4 0 0 0,0-3 590 0 0,1 1-1 0 0,-1-1 1 0 0,0 1 0 0 0,-1-1 0 0 0,-1 6 0 0 0,1-6-414 0 0,0 0 1 0 0,1 0 0 0 0,0 0-1 0 0,0 1 1 0 0,0-1 0 0 0,0 0-1 0 0,1 1 1 0 0,0-1 0 0 0,0 1 0 0 0,0-1-1 0 0,0 1 1 0 0,1-1 0 0 0,0 0-1 0 0,0 1 1 0 0,0-1 0 0 0,0 0-1 0 0,3 6 1 0 0,-3-7-233 0 0,0-1 0 0 0,-1 1 0 0 0,1 0 0 0 0,0 0 0 0 0,-1 0 0 0 0,0 0 0 0 0,1 0 0 0 0,-1 0 0 0 0,0-1 0 0 0,-1 1 0 0 0,1 0 1 0 0,-1 5-1 0 0,-2 28 226 0 0,-2-17-698 0 0,6-16-19 0 0,-1-3 392 0 0,0 0 0 0 0,1 1-1 0 0,-1-1 1 0 0,0 0 0 0 0,0 0-1 0 0,0 0 1 0 0,0 0-1 0 0,0 0 1 0 0,1 0 0 0 0,-1 1-1 0 0,0-1 1 0 0,0 0 0 0 0,0 0-1 0 0,0 0 1 0 0,0 0 0 0 0,0 1-1 0 0,0-1 1 0 0,0 0 0 0 0,0 0-1 0 0,0 0 1 0 0,0 1-1 0 0,0-1 1 0 0,0 0 0 0 0,0 0-1 0 0,0 0 1 0 0,0 0 0 0 0,0 1-1 0 0,0-1 1 0 0,0 0 0 0 0,0 0-1 0 0,0 0 1 0 0,0 1-1 0 0,0-1 1 0 0,0 0 0 0 0,0 0-1 0 0,0 0 1 0 0,0 0 0 0 0,0 1-1 0 0,0-1 1 0 0,-1 0 0 0 0,1 0-1 0 0,0 0 1 0 0,0 0 0 0 0,0 0-1 0 0,0 1 1 0 0,0-1-1 0 0,0 0 1 0 0,-1 0 0 0 0,1 0-1 0 0,0 0 1 0 0,0 0 0 0 0,0 0-1 0 0,-1 0 1 0 0,1 0 0 0 0,0 0-1 0 0,0 11-5365 0 0,0-2 458 0 0</inkml:trace>
  <inkml:trace contextRef="#ctx0" brushRef="#br0" timeOffset="1">5 683 9848 0 0,'0'0'1064'0'0,"5"8"-1064"0"0,0 0 0 0 0,3-5 0 0 0,-3 5 4168 0 0,-1 0-1345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37.1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77 1 4608 0 0,'-10'17'208'0'0,"7"-7"-9"0"0,3 13-51 0 0,0 16 13047 0 0,0-25-10858 0 0,1-12-2165 0 0,-1 1 0 0 0,0-1 0 0 0,1 0 0 0 0,0 0 0 0 0,-1 1 0 0 0,1-1-1 0 0,2 3 1 0 0,-1 0 117 0 0,0 0-228 0 0,-1 1 0 0 0,1 0 0 0 0,-1 0 0 0 0,0-1 0 0 0,0 1 0 0 0,-1 0 0 0 0,1 0-1 0 0,-2 0 1 0 0,1 0 0 0 0,0 0 0 0 0,-3 8 0 0 0,2 4 4 0 0,1-16 235 0 0,-1-4-209 0 0,-1-1-29 0 0,0-1-1 0 0,0 1 1 0 0,0-1-1 0 0,0 0 1 0 0,0 1-1 0 0,1-1 1 0 0,0 0 0 0 0,0 0-1 0 0,0 0 1 0 0,0 0-1 0 0,1 0 1 0 0,-1 0 0 0 0,1-5-1 0 0,-3-15 18 0 0,4 3-24 0 0,-1 18-41 0 0,1 0-1 0 0,-1 0 1 0 0,0 0-1 0 0,0 0 1 0 0,0 0-1 0 0,-2-5 1 0 0,2 8-11 0 0,0-1 0 0 0,0 0 0 0 0,0 0 0 0 0,-1 1 0 0 0,1-1 0 0 0,0 0 0 0 0,0 0 0 0 0,0 1 0 0 0,0-1 0 0 0,0 0 0 0 0,0 0 0 0 0,0 0 0 0 0,1 1 0 0 0,-1-1 0 0 0,0 0 0 0 0,0 0 0 0 0,0 1 0 0 0,1-1 0 0 0,0 0 0 0 0,7-25 347 0 0,-2 18-283 0 0,3 1-43 0 0,-8 6-12 0 0,1 1 0 0 0,-1-1 0 0 0,0 1 1 0 0,1 0-1 0 0,-1-1 0 0 0,0 1 0 0 0,1 0 0 0 0,-1 0 1 0 0,1 0-1 0 0,-1 0 0 0 0,1 0 0 0 0,-1 0 0 0 0,0 0 1 0 0,1 0-1 0 0,-1 1 0 0 0,0-1 0 0 0,1 1 0 0 0,-1-1 0 0 0,0 1 1 0 0,1-1-1 0 0,-1 1 0 0 0,0 0 0 0 0,0-1 0 0 0,0 1 1 0 0,1 0-1 0 0,-1 0 0 0 0,1 1 0 0 0,0 0-3 0 0,1 0 0 0 0,-1 0-1 0 0,0 1 1 0 0,0-1 0 0 0,-1 0 0 0 0,1 1-1 0 0,0-1 1 0 0,-1 1 0 0 0,1-1-1 0 0,1 5 1 0 0,-1 2-1 0 0,-1 0 0 0 0,1 0 0 0 0,-1 18 0 0 0,-1-25-6 0 0,0 0-1 0 0,0 0 0 0 0,-1 0 1 0 0,1 0-1 0 0,0 0 0 0 0,-1 1 1 0 0,1-1-1 0 0,-1 0 0 0 0,0 0 1 0 0,0-1-1 0 0,0 1 0 0 0,0 0 1 0 0,0 0-1 0 0,0 0 0 0 0,0-1 1 0 0,-1 1-1 0 0,1 0 0 0 0,0-1 1 0 0,-1 1-1 0 0,0-1 0 0 0,1 0 1 0 0,-1 1-1 0 0,-2 0 0 0 0,3-1-1 0 0,0 0 0 0 0,0-1 0 0 0,-1 1 0 0 0,1-1 0 0 0,0 1 0 0 0,0-1 0 0 0,-1 1 0 0 0,1-1 0 0 0,0 0 0 0 0,-1 1 0 0 0,1-1 0 0 0,0 0 0 0 0,-1 0 0 0 0,1 0 0 0 0,0 0 0 0 0,-1 0 0 0 0,-1-1 0 0 0,-2 1 0 0 0,3-1 2 0 0,0 1 0 0 0,0 0-1 0 0,0-1 1 0 0,-1 0 0 0 0,1 1-1 0 0,0-1 1 0 0,0 0 0 0 0,0 0 0 0 0,0 0-1 0 0,1 0 1 0 0,-1-1 0 0 0,0 1-1 0 0,0 0 1 0 0,-2-4 0 0 0,-23-25 33 0 0,21 21-32 0 0,-17-21 61 0 0,23 30-63 0 0,-1 0 1 0 0,1-1-1 0 0,0 1 0 0 0,0 0 0 0 0,-1-1 1 0 0,1 1-1 0 0,0 0 0 0 0,0-1 0 0 0,0 1 0 0 0,0-1 1 0 0,0 1-1 0 0,0 0 0 0 0,0-1 0 0 0,0 1 1 0 0,0 0-1 0 0,0-1 0 0 0,0 1 0 0 0,0-1 1 0 0,0 1-1 0 0,0 0 0 0 0,0-1 0 0 0,0 1 0 0 0,0-1 1 0 0,0 1-1 0 0,0 0 0 0 0,0-1 0 0 0,1 1 1 0 0,-1 0-1 0 0,0-1 0 0 0,0 1 0 0 0,0 0 0 0 0,1-1 1 0 0,-1 1-1 0 0,0 0 0 0 0,1-1 0 0 0,9-5 18 0 0,-9 5-18 0 0,2-1 10 0 0,0 1-1 0 0,0-1 1 0 0,0 1 0 0 0,0 0-1 0 0,0 0 1 0 0,0 0-1 0 0,1 0 1 0 0,-1 0 0 0 0,0 1-1 0 0,1-1 1 0 0,4 1-1 0 0,39 4 191 0 0,-39-3-177 0 0,-4-1-20 0 0,-1 1-1 0 0,1 0 1 0 0,0 1 0 0 0,-1-1-1 0 0,1 1 1 0 0,-1-1 0 0 0,0 1-1 0 0,1 0 1 0 0,-1 0-1 0 0,0 1 1 0 0,0-1 0 0 0,0 1-1 0 0,4 5 1 0 0,-5-5 12 0 0,0-1 0 0 0,0 1 0 0 0,0 0-1 0 0,0 0 1 0 0,-1 0 0 0 0,0 0 0 0 0,1 0 0 0 0,-1 1 0 0 0,0-1 0 0 0,-1 0 0 0 0,1 0 0 0 0,0 1 0 0 0,-1-1 0 0 0,0 1-1 0 0,0-1 1 0 0,0 0 0 0 0,0 1 0 0 0,-1-1 0 0 0,1 0 0 0 0,-1 1 0 0 0,0-1 0 0 0,0 0 0 0 0,0 1 0 0 0,0-1-1 0 0,0 0 1 0 0,-1 0 0 0 0,-3 5 0 0 0,4-7-16 0 0,-4 4 0 0 0,-13-3 0 0 0,17-2 0 0 0,0-1 0 0 0,-1 1 0 0 0,1 0 0 0 0,0-1 0 0 0,-1 0 0 0 0,1 1 0 0 0,0-1 0 0 0,0 0 0 0 0,0 1 0 0 0,0-1 0 0 0,0 0 0 0 0,-1 0 0 0 0,2 0 0 0 0,-1 0 0 0 0,0 0 0 0 0,-2-3 0 0 0,-14-22 0 0 0,12 17 0 0 0,3 7 0 0 0,1-1 0 0 0,-1 0 0 0 0,1 0 0 0 0,0 0 0 0 0,0 0 0 0 0,0 1 0 0 0,0-2 0 0 0,0-3 0 0 0,-3-10 0 0 0,4 14 0 0 0,0 0 0 0 0,0 0 0 0 0,0 0 0 0 0,0 0 0 0 0,0 0 0 0 0,1 1 0 0 0,-1-1 0 0 0,1 0 0 0 0,1-3 0 0 0,0 4 0 0 0,0 0 0 0 0,0 0 0 0 0,0 1 0 0 0,0-1 0 0 0,0 1 0 0 0,1-1 0 0 0,-1 1 0 0 0,3-1 0 0 0,11-5 0 0 0,-11 5 0 0 0,13 0 0 0 0,-1 1 11 0 0,-13 2 32 0 0,5 1-17 0 0,-9-1-15 0 0,1 0-1 0 0,-1 1 0 0 0,0-1 1 0 0,1 0-1 0 0,-1 0 0 0 0,0 0 1 0 0,0 0-1 0 0,0 1 0 0 0,1-1 1 0 0,-1 0-1 0 0,-1 0 1 0 0,1 1-1 0 0,0 1 0 0 0,0-2 5 0 0,-1 1-5 0 0,1 1-1 0 0,-1-1 1 0 0,1 1 0 0 0,-1-1-1 0 0,0 1 1 0 0,0-1-1 0 0,0 1 1 0 0,-1-1 0 0 0,1 0-1 0 0,0 1 1 0 0,-1-1-1 0 0,0 0 1 0 0,1 0-1 0 0,-1 0 1 0 0,0 0 0 0 0,0-1-1 0 0,-2 3 1 0 0,1-2 21 0 0,1 0 0 0 0,-1 0 0 0 0,0 0 0 0 0,0 0-1 0 0,0-1 1 0 0,0 1 0 0 0,0-1 0 0 0,0 0 0 0 0,-1 1 0 0 0,1-2 0 0 0,0 1 0 0 0,-7 1 0 0 0,6-2-59 0 0,0 0 1 0 0,0-1-1 0 0,0 1 1 0 0,1-1-1 0 0,-1 0 1 0 0,0 0-1 0 0,0 0 1 0 0,0 0-1 0 0,1-1 0 0 0,-1 1 1 0 0,1-1-1 0 0,-1 0 1 0 0,1 0-1 0 0,0 0 1 0 0,-1-1-1 0 0,1 1 1 0 0,0-1-1 0 0,1 0 1 0 0,-5-4-1 0 0,3 0 28 0 0,0-1 0 0 0,3 5-12 0 0,1 2-53 0 0,1-1-186 0 0,0-1 0 0 0,1 1 0 0 0,-1-1 1 0 0,1 1-1 0 0,0-1 0 0 0,0 1 0 0 0,0 0 0 0 0,3-2 1 0 0,3 0-912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37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 1 3680 0 0,'-2'1'11057'0'0,"-9"7"-3832"0"0,7 1-6214 0 0,3-8-944 0 0,1 0-1 0 0,-1 0 1 0 0,1-1 0 0 0,0 1-1 0 0,-1 0 1 0 0,1 0 0 0 0,0-1-1 0 0,-1 1 1 0 0,1 0-1 0 0,0 0 1 0 0,0 0 0 0 0,0 1-1 0 0,0 21 324 0 0,1-1-1 0 0,2 0 1 0 0,0 1-1 0 0,9 28 1 0 0,-8-37-676 0 0,1 0 1 0 0,0 0 0 0 0,1 0 0 0 0,1-1 0 0 0,0 0 0 0 0,1 0 0 0 0,13 17 0 0 0,-5-16-563 0 0,-5-7-2918 0 0,-8-5 1733 0 0,6 3-5210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38.2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 39 7832 0 0,'0'0'602'0'0,"-1"2"-395"0"0,-1 3-117 0 0,0 0 1600 0 0,-1 0 1 0 0,1 0 0 0 0,1 0 0 0 0,-1 0-1 0 0,-1 10 1 0 0,5 5-937 0 0,-1-14-494 0 0,0 0 1 0 0,0 0-1 0 0,1-1 1 0 0,0 1-1 0 0,0 0 1 0 0,0-1-1 0 0,1 1 1 0 0,0-1-1 0 0,0 0 1 0 0,0 0-1 0 0,1 0 1 0 0,5 7-1 0 0,5 6 164 0 0,-14-17-393 0 0,1 0 0 0 0,0 0-1 0 0,0-1 1 0 0,0 1 0 0 0,0 0 0 0 0,0 0-1 0 0,0 0 1 0 0,0-1 0 0 0,0 1 0 0 0,0 0-1 0 0,0-1 1 0 0,0 1 0 0 0,0-1 0 0 0,0 0-1 0 0,1 1 1 0 0,1-1 0 0 0,-2 0 1 0 0,-1 0 0 0 0,1 0 1 0 0,0 0-1 0 0,0 0 1 0 0,-1 0-1 0 0,1-1 0 0 0,0 1 1 0 0,-1 0-1 0 0,1 0 0 0 0,0-1 1 0 0,-1 1-1 0 0,1-1 0 0 0,-1 1 1 0 0,1 0-1 0 0,-1-1 1 0 0,1 1-1 0 0,-1-1 0 0 0,1 0 1 0 0,-1 1-1 0 0,1-2 0 0 0,1 0 67 0 0,0-1 0 0 0,-1 0-1 0 0,0 0 1 0 0,0 0 0 0 0,0 0 0 0 0,0 0-1 0 0,0 0 1 0 0,-1-1 0 0 0,1 1 0 0 0,-1-4-1 0 0,-1-6-13 0 0,0 1 0 0 0,-1 0 1 0 0,-1-1-1 0 0,0 1 0 0 0,0 0 0 0 0,-2 1 0 0 0,1-1 0 0 0,-1 1 0 0 0,-1-1 0 0 0,0 2 1 0 0,0-1-1 0 0,-11-12 0 0 0,17 23-117 0 0,0 0 0 0 0,0-1 1 0 0,-1 1-1 0 0,1 0 0 0 0,0 0 1 0 0,0-1-1 0 0,-1 1 0 0 0,1 0 1 0 0,0 0-1 0 0,-1-1 0 0 0,1 1 1 0 0,0 0-1 0 0,-1 0 0 0 0,1 0 1 0 0,0 0-1 0 0,-1-1 0 0 0,1 1 1 0 0,-1 0-1 0 0,1 0 0 0 0,0 0 1 0 0,-1 0-1 0 0,1 0 0 0 0,-1 0 1 0 0,1 0-1 0 0,0 0 0 0 0,-1 0 1 0 0,1 0-1 0 0,-1 0 0 0 0,1 0 1 0 0,0 1-1 0 0,-1-1 0 0 0,1 0 1 0 0,0 0-1 0 0,-1 0 0 0 0,1 0 0 0 0,0 1 1 0 0,-1-1-1 0 0,1 0 0 0 0,0 0 1 0 0,-1 1-1 0 0,1-1 0 0 0,0 0 1 0 0,0 0-1 0 0,-1 1 0 0 0,1-1 1 0 0,0 0-1 0 0,0 1 0 0 0,-1-1 1 0 0,1 1-1 0 0,-9 19-3854 0 0,8-18 3195 0 0,-3 9-6998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38.5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15144 0 0,'0'0'1371'0'0,"0"7"32"0"0,3 3-24 0 0,0 1 0 0 0,-1 1-1 0 0,0 10 1 0 0,1 5-397 0 0,4 27-943 0 0,-2 75 0 0 0,-7-111-889 0 0,1-16 364 0 0,1-21-6809 0 0,0 15 5249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38.9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 82 16471 0 0,'0'0'1651'0'0,"-1"9"-1494"0"0,0-4-27 0 0,1 0-1 0 0,0 1 1 0 0,0-1-1 0 0,0 1 0 0 0,1-1 1 0 0,0 1-1 0 0,0-1 1 0 0,0 0-1 0 0,0 1 0 0 0,1-1 1 0 0,0 0-1 0 0,0 0 1 0 0,1 0-1 0 0,-1-1 0 0 0,1 1 1 0 0,0 0-1 0 0,0-1 1 0 0,8 8-1 0 0,-7-7-91 0 0,-2-4-27 0 0,-1 0 1 0 0,0 1-1 0 0,0-1 0 0 0,1 0 1 0 0,-1 0-1 0 0,1 0 1 0 0,-1 1-1 0 0,1-2 0 0 0,-1 1 1 0 0,1 0-1 0 0,0 0 1 0 0,-1 0-1 0 0,3 0 0 0 0,-3-1 0 0 0,0-1-1 0 0,-1 1 1 0 0,1-1-1 0 0,0 1 0 0 0,-1-1 1 0 0,1 1-1 0 0,-1-1 0 0 0,1 1 1 0 0,-1-1-1 0 0,1 0 1 0 0,-1 1-1 0 0,1-1 0 0 0,-1 1 1 0 0,0-1-1 0 0,1 0 1 0 0,-1 0-1 0 0,0 1 0 0 0,0-1 1 0 0,1 0-1 0 0,-1 1 1 0 0,0-1-1 0 0,0-1 0 0 0,4-17 183 0 0,-3 6 406 0 0,0 0 0 0 0,-1 0-1 0 0,0 0 1 0 0,-1 0 0 0 0,-5-24-1 0 0,8 23-94 0 0,-2 13-496 0 0,1 0 0 0 0,-1 0 0 0 0,0 0 0 0 0,1 0 0 0 0,-1 1 0 0 0,0-1 0 0 0,0 0 0 0 0,0 0 0 0 0,0 0 0 0 0,0 0 0 0 0,0 0 0 0 0,-1-2 0 0 0,-3-4-8 0 0,-4 3 0 0 0,6 4-107 0 0,0 0-1 0 0,0 0 0 0 0,1 0 1 0 0,-1 0-1 0 0,0 0 1 0 0,0 0-1 0 0,0 0 0 0 0,0 0 1 0 0,0 1-1 0 0,1-1 0 0 0,-1 1 1 0 0,0 0-1 0 0,0-1 1 0 0,-3 3-1 0 0,4-2-270 0 0,0-1 1 0 0,0 1-1 0 0,0 0 0 0 0,0 0 1 0 0,0 0-1 0 0,0 0 0 0 0,0 1 1 0 0,0-1-1 0 0,1 0 0 0 0,-1 0 1 0 0,0 0-1 0 0,1 1 0 0 0,-1-1 0 0 0,1 0 1 0 0,-1 3-1 0 0,-3 12-1668 0 0</inkml:trace>
  <inkml:trace contextRef="#ctx0" brushRef="#br0" timeOffset="1">170 1 19375 0 0,'0'0'1474'0'0,"2"0"-1004"0"0,14 4-253 0 0,6 2 464 0 0,21 7 0 0 0,-35-9-308 0 0,-1 1 1 0 0,0 0-1 0 0,0 1 0 0 0,0-1 1 0 0,-1 1-1 0 0,0 1 0 0 0,0-1 1 0 0,5 8-1 0 0,-5-5-254 0 0,0 0-1 0 0,0 0 1 0 0,-1 1 0 0 0,0 0 0 0 0,-1 0 0 0 0,0 0-1 0 0,0 0 1 0 0,-1 1 0 0 0,2 13 0 0 0,2 7-43 0 0,-4-19-51 0 0,0 0 0 0 0,-1 0 1 0 0,1 16-1 0 0,-3-11-596 0 0,-1 0 0 0 0,-1 0 0 0 0,0 0-1 0 0,-1-1 1 0 0,-1 1 0 0 0,0 0 0 0 0,-1-1 0 0 0,-1 0 0 0 0,-11 21-1 0 0,9-21-7523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6.5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 2760 0 0,'0'0'8562'0'0,"13"-8"-4419"0"0,-12 8-3967 0 0,0-1 0 0 0,0 0 0 0 0,0 1 0 0 0,0-1 0 0 0,0 1 0 0 0,0-1 0 0 0,0 1 0 0 0,0-1 0 0 0,0 1 0 0 0,0-1 0 0 0,0 1 0 0 0,0 0 0 0 0,0 0 0 0 0,0 0 0 0 0,1 0 0 0 0,-1 0 0 0 0,0 0 0 0 0,0 0 0 0 0,0 0 0 0 0,0 0 0 0 0,0 0 0 0 0,1 0 0 0 0,-1 1 0 0 0,0-1 0 0 0,0 1 0 0 0,0-1 0 0 0,0 1 0 0 0,2 0 0 0 0,-2 0-129 0 0,1 0 0 0 0,-1 1 0 0 0,0-1 0 0 0,1 0-1 0 0,-1 1 1 0 0,0-1 0 0 0,0 1 0 0 0,1-1 0 0 0,-1 1 0 0 0,-1-1 0 0 0,1 1 0 0 0,0 0 0 0 0,0-1 0 0 0,-1 1 0 0 0,1 0 0 0 0,0 0 0 0 0,-1 2 0 0 0,2 5 21 0 0,-1-5-51 0 0,-1-1 0 0 0,1 1-1 0 0,-1-1 1 0 0,0 1 0 0 0,0 0 0 0 0,0-1 0 0 0,0 1-1 0 0,-1 0 1 0 0,-1 5 0 0 0,1-2 3 0 0,-1 3 6 0 0,-12 10-19 0 0,9-14-7 0 0,-4-3-12 0 0,2-3-52 0 0,6-11-108 0 0,0-7 110 0 0,0 15 56 0 0,1-1-1 0 0,0 1 1 0 0,-1 0 0 0 0,2 0 0 0 0,-1 0 0 0 0,0 0 0 0 0,1-4-1 0 0,1-21 7 0 0,2 21 0 0 0,4 3 0 0 0,-1 4 15 0 0,5 2 62 0 0,-10-1-65 0 0,2 3 74 0 0,2-2 72 0 0,-6-2-147 0 0,0 0 0 0 0,0 0 0 0 0,0 0-1 0 0,0 0 1 0 0,1 0 0 0 0,-1 0 0 0 0,0 0 0 0 0,0 0 0 0 0,0 0 0 0 0,1 0 0 0 0,-1 0 0 0 0,0 0-1 0 0,0 1 1 0 0,0-1 0 0 0,0 0 0 0 0,1 0 0 0 0,-1 0 0 0 0,0 0 0 0 0,0 0 0 0 0,0 0 0 0 0,0 0-1 0 0,0 0 1 0 0,1 1 0 0 0,-1-1 0 0 0,0 0 0 0 0,0 0 0 0 0,0 0 0 0 0,0 0 0 0 0,0 0 0 0 0,0 1-1 0 0,0-1 1 0 0,0 0 0 0 0,0 0 0 0 0,0 0 0 0 0,1 0 0 0 0,-1 1 0 0 0,0-1 0 0 0,0 3 30 0 0,0-1 0 0 0,0 1 0 0 0,-1-1 0 0 0,1 1 0 0 0,-1-1 0 0 0,1 1 1 0 0,-1-1-1 0 0,0 1 0 0 0,0-1 0 0 0,0 1 0 0 0,0-1 0 0 0,0 0 0 0 0,0 0 1 0 0,-1 1-1 0 0,1-1 0 0 0,-1 0 0 0 0,1 0 0 0 0,-1-1 0 0 0,-3 4 0 0 0,-17 14 82 0 0,22-19-122 0 0,-1 1 0 0 0,1-1 0 0 0,0 0 0 0 0,-1 0 0 0 0,1 0 0 0 0,-1 0 0 0 0,1 0 0 0 0,-1 0 0 0 0,1 0 0 0 0,-1 0 0 0 0,1 0 0 0 0,-1 0-1 0 0,1 0 1 0 0,-1 0 0 0 0,1 0 0 0 0,-1 0 0 0 0,1 0 0 0 0,-1 0 0 0 0,1-1 0 0 0,-1 1 0 0 0,1 0 0 0 0,-1 0 0 0 0,1 0 0 0 0,0-1 0 0 0,-1 1 0 0 0,1 0 0 0 0,-1-1 0 0 0,1 1 0 0 0,0 0 0 0 0,-1-1 0 0 0,1 1 0 0 0,0-1 0 0 0,0 1 0 0 0,-1 0 0 0 0,1-2 0 0 0,-7-11 17 0 0,7 11-18 0 0,0 1 0 0 0,-1-1 0 0 0,1 1 0 0 0,1-1 0 0 0,-1 1 0 0 0,0-1 0 0 0,0 1 0 0 0,0-1 0 0 0,2-2 0 0 0,0-10 0 0 0,-3 9 13 0 0,1 2-7 0 0,0 0 0 0 0,1 1-1 0 0,-1-1 1 0 0,0 1 0 0 0,1-1-1 0 0,0 0 1 0 0,-1 1 0 0 0,3-5-1 0 0,0 2 6 0 0,-3 5-10 0 0,0 0 2 0 0,0-1-1 0 0,1 1 1 0 0,-1-1-1 0 0,1 1 1 0 0,-1 0-1 0 0,1-1 1 0 0,-1 1-1 0 0,1-1 1 0 0,-1 1-1 0 0,1 0 1 0 0,0-1-1 0 0,-1 1 1 0 0,1 0-1 0 0,-1 0 1 0 0,1 0-1 0 0,0 0 1 0 0,-1-1-1 0 0,1 1 1 0 0,1 0-1 0 0,4-2 0 0 0,16 2-2 0 0,-21-1 9 0 0,0 1-1 0 0,0 0 0 0 0,0 0 1 0 0,0 0-1 0 0,0 0 0 0 0,0 0 0 0 0,0 0 1 0 0,0 1-1 0 0,0-1 0 0 0,0 0 1 0 0,0 0-1 0 0,0 1 0 0 0,0-1 1 0 0,0 1-1 0 0,0-1 0 0 0,0 1 1 0 0,0-1-1 0 0,1 2 0 0 0,5 1 104 0 0,-7-2-89 0 0,1 0 0 0 0,-1 0 1 0 0,1 0-1 0 0,-1 0 1 0 0,1 0-1 0 0,-1 0 1 0 0,0 1-1 0 0,1-1 0 0 0,-1 0 1 0 0,0 0-1 0 0,0 1 1 0 0,0-1-1 0 0,0 0 0 0 0,0 0 1 0 0,0 2-1 0 0,-4 18 125 0 0,3-20-142 0 0,1-1 0 0 0,0 1 0 0 0,0-1 0 0 0,-1 0 0 0 0,1 1 0 0 0,0-1 0 0 0,-1 0 0 0 0,1 1 0 0 0,-1-1 0 0 0,1 0 0 0 0,0 1 0 0 0,-1-1 0 0 0,1 0 0 0 0,-1 0 0 0 0,1 1 0 0 0,-1-1 0 0 0,1 0 0 0 0,-1 0 0 0 0,0 0 0 0 0,1 1 6 0 0,-3 1-11 0 0,0 1 0 0 0,0-1-1 0 0,0 0 1 0 0,-1 0 0 0 0,1 0 0 0 0,-5 2-1 0 0,7-4-115 0 0,0 1 0 0 0,0-1-1 0 0,-1 1 1 0 0,1-1 0 0 0,0 0 0 0 0,0 0-1 0 0,0 0 1 0 0,0 0 0 0 0,0 0 0 0 0,-1 0-1 0 0,1 0 1 0 0,0 0 0 0 0,0 0 0 0 0,0-1-1 0 0,0 1 1 0 0,0 0 0 0 0,-1-1-1 0 0,1 1 1 0 0,0-1 0 0 0,0 1 0 0 0,0-1-1 0 0,0 1 1 0 0,0-1 0 0 0,0 0 0 0 0,-1-1-1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6.9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11 13904 0 0,'0'0'1261'0'0,"-2"-1"-1036"0"0,-1-1 347 0 0,0 1-1 0 0,0 0 0 0 0,0 0 1 0 0,0 0-1 0 0,0 0 0 0 0,0 0 1 0 0,-1 0-1 0 0,1 1 1 0 0,0 0-1 0 0,-4 0 0 0 0,4 0-360 0 0,1 0 0 0 0,0 0 0 0 0,0 1 0 0 0,0-1 0 0 0,0 1 0 0 0,0 0 0 0 0,0 0 0 0 0,0 0-1 0 0,0 0 1 0 0,0 0 0 0 0,0 0 0 0 0,-2 2 0 0 0,-1 2-130 0 0,1 0 1 0 0,-1 0-1 0 0,1 1 0 0 0,0-1 1 0 0,0 1-1 0 0,0 0 0 0 0,-3 8 1 0 0,-2 4 249 0 0,6-12-314 0 0,1 0-1 0 0,-1 0 1 0 0,1 1-1 0 0,1-1 1 0 0,-1 0-1 0 0,1 1 1 0 0,-1 11-1 0 0,-3 21 50 0 0,3-33-67 0 0,1 0 1 0 0,1 1-1 0 0,-1-1 0 0 0,1 0 1 0 0,0 1-1 0 0,0-1 1 0 0,1 0-1 0 0,0 1 1 0 0,0-1-1 0 0,1 0 1 0 0,2 7-1 0 0,-1-3-64 0 0,2 1-1 0 0,0-1 1 0 0,0-1 0 0 0,0 1-1 0 0,11 12 1 0 0,-13-18-41 0 0,1-1 0 0 0,-1 0 0 0 0,1 0-1 0 0,0 0 1 0 0,-1 0 0 0 0,1-1 0 0 0,1 0 0 0 0,-1 0 0 0 0,0 0 0 0 0,9 3-1 0 0,18 2-2449 0 0,-4-7-4002 0 0,-10-4 114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8.87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67 1 9984,'-1'1'532,"1"1"1,-1-1-1,1 0 1,-1 1-1,1 0 1,0-1-1,0 1 1,0-1-1,0 1 1,0-1 0,0 1-1,0-1 1,1 1-1,-1-1 1,1 1-1,-1-1 1,1 2-1,0-1-78,0 1 0,0-1-1,-1 0 1,0 1 0,1-1-1,-1 0 1,0 1 0,0-1-1,0 4 1,-3 6-236,0 1 0,0-1 0,-1 1 0,-1-1 0,0 0 0,-1-1 0,-8 13 0,9-16-970,-12 17-966,12-12-2000,5-1-3896,4-4 2734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7.3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32 10592 0 0,'0'0'818'0'0,"2"-1"-287"0"0,5-8 1671 0 0,-6 8-1847 0 0,0-1 0 0 0,0 1 1 0 0,0 0-1 0 0,0 0 0 0 0,1-1 0 0 0,-1 1 1 0 0,0 0-1 0 0,0 0 0 0 0,1 0 1 0 0,-1 0-1 0 0,0 1 0 0 0,1-1 1 0 0,-1 0-1 0 0,1 0 0 0 0,-1 1 0 0 0,1-1 1 0 0,1 0-1 0 0,-1 1 577 0 0,10-2 563 0 0,1 1-1065 0 0,0 1 0 0 0,1 0 0 0 0,-1 1 0 0 0,0 0 0 0 0,0 1 0 0 0,19 6 0 0 0,-27-7-399 0 0,1 1 0 0 0,-1 0 0 0 0,1 1 0 0 0,-1-1 0 0 0,0 1 0 0 0,0 0 0 0 0,0 1 0 0 0,0-1 0 0 0,-1 1 1 0 0,7 6-1 0 0,-9-8-39 0 0,-1 0 1 0 0,1 0-1 0 0,0 0 1 0 0,-1-1 0 0 0,0 1-1 0 0,1 1 1 0 0,-1-1 0 0 0,0 0-1 0 0,0 0 1 0 0,0 0 0 0 0,0 1-1 0 0,-1-1 1 0 0,1 0 0 0 0,-1 1-1 0 0,1-1 1 0 0,-1 0-1 0 0,0 1 1 0 0,0-1 0 0 0,0 1-1 0 0,0-1 1 0 0,0 0 0 0 0,-1 1-1 0 0,1-1 1 0 0,-1 0 0 0 0,1 1-1 0 0,-1-1 1 0 0,0 0 0 0 0,-2 4-1 0 0,-1 2-20 0 0,-5 8-328 0 0,0-1 0 0 0,-1 0 0 0 0,-18 20 0 0 0,23-28 110 0 0,-2-1 0 0 0,1 0 0 0 0,-1 0 1 0 0,0 0-1 0 0,0-1 0 0 0,0 0 0 0 0,-1-1 0 0 0,-12 6 0 0 0,18-8 236 0 0,2-2 37 0 0,0 0-1 0 0,-1 1 1 0 0,1-1-1 0 0,-1 0 0 0 0,1 0 1 0 0,-1 1-1 0 0,1-1 0 0 0,-1 0 1 0 0,1 0-1 0 0,-1 0 1 0 0,1 0-1 0 0,-1 0 0 0 0,1 0 1 0 0,-1 0-1 0 0,0 0 0 0 0,1 0 1 0 0,-1 0-1 0 0,1 0 1 0 0,-1 0-1 0 0,1 0 0 0 0,-2-1 1 0 0,5 1 19 0 0,-1-1 1 0 0,0 0-1 0 0,1 1 1 0 0,-1-1-1 0 0,0 0 1 0 0,4-3 0 0 0,0 1 23 0 0,22-12-114 0 0,36-16 417 0 0,-56 28-1014 0 0,0 1 0 0 0,0-1-1 0 0,12-1 1 0 0,-7 4-729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7.7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1 10592 0 0,'1'1'4185'0'0,"2"5"-3193"0"0,0 0 0 0 0,0 0 0 0 0,0 0 0 0 0,-1 0 0 0 0,2 8 0 0 0,-3-7-648 0 0,0 0 1 0 0,0 0-1 0 0,0 0 1 0 0,-1 0 0 0 0,0 0-1 0 0,-1 0 1 0 0,0-1-1 0 0,-2 11 1 0 0,-1 6 120 0 0,4-17-398 0 0,-1 1 0 0 0,-1-1-1 0 0,1 1 1 0 0,-4 6 0 0 0,-18 56 204 0 0,11-29-409 0 0,4-10-3627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8.0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60 7368 0 0,'0'0'333'0'0,"2"-1"0"0"0,19-11-528 0 0,46-17 14519 0 0,-38 20-12786 0 0,-16 6-917 0 0,1 0 1 0 0,0 2 0 0 0,1 0-1 0 0,26 1 1 0 0,-16 0-160 0 0,-20 1-342 0 0,2 1-122 0 0,-10 10-448 0 0,-1-3 220 0 0,-6 5-747 0 0,9-13 929 0 0,1-1 0 0 0,-1 1 0 0 0,1 0 1 0 0,-1-1-1 0 0,1 1 0 0 0,-1 0 0 0 0,1-1 0 0 0,-1 1 1 0 0,1 0-1 0 0,-1-1 0 0 0,1 1 0 0 0,0 0 0 0 0,0 0 0 0 0,-1 0 1 0 0,1-1-1 0 0,0 1 0 0 0,0 1 0 0 0,0 0-256 0 0,-1-2-39 0 0,1 1 321 0 0,0-1-1 0 0,-1 0 0 0 0,1 0 0 0 0,0 1 1 0 0,-1-1-1 0 0,1 0 0 0 0,0 1 0 0 0,0-1 1 0 0,0 0-1 0 0,-1 1 0 0 0,1-1 0 0 0,0 1 0 0 0,0-1 1 0 0,0 0-1 0 0,0 1 0 0 0,0-1 0 0 0,0 0 1 0 0,0 1-1 0 0,0-1 0 0 0,0 1 0 0 0,0-1 1 0 0,0 1-1 0 0,0-1 0 0 0,0 0 0 0 0,0 1 1 0 0,0-1-1 0 0,0 0 0 0 0,0 1 0 0 0,0-1 1 0 0,1 1-1 0 0,1 10-239 0 0,-1-8 230 0 0,0 0 1 0 0,0 0 0 0 0,1 0-1 0 0,-1 0 1 0 0,1 0 0 0 0,-1-1 0 0 0,1 1-1 0 0,0-1 1 0 0,0 1 0 0 0,4 3-1 0 0,25 19 71 0 0,-26-22-47 0 0,28 15 370 0 0,-28-16-168 0 0,0 0 1 0 0,0 0-1 0 0,0 1 0 0 0,-1 0 1 0 0,8 5-1 0 0,-11-6 925 0 0,-8 23 152 0 0,7-24-1268 0 0,-1-1 1 0 0,1 1-1 0 0,0-1 1 0 0,0 0 0 0 0,-1 1-1 0 0,1-1 1 0 0,0 0-1 0 0,-1 0 1 0 0,1 1 0 0 0,0-1-1 0 0,-1 0 1 0 0,1 0 0 0 0,0 1-1 0 0,-1-1 1 0 0,1 0-1 0 0,-1 0 1 0 0,1 0 0 0 0,0 0-1 0 0,-1 1 1 0 0,0-1-1 0 0,0 0 8 0 0,-2 2-14 0 0,1 0-1 0 0,-1 0 1 0 0,1 0-1 0 0,-1-1 1 0 0,0 1 0 0 0,1-1-1 0 0,-1 0 1 0 0,0 0-1 0 0,0 0 1 0 0,0 0 0 0 0,0-1-1 0 0,0 1 1 0 0,0-1-1 0 0,0 1 1 0 0,-6-1-1 0 0,-3 0-155 0 0,8 1 30 0 0,0-1 0 0 0,-1 0 1 0 0,1-1-1 0 0,0 1 0 0 0,0-1 1 0 0,-1 0-1 0 0,1 0 1 0 0,0 0-1 0 0,-4-3 0 0 0,-12-2-1684 0 0,3 2 459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8.4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10136 0 0,'0'0'777'0'0,"3"0"-505"0"0,4 0 431 0 0,1 1 1 0 0,-1 0-1 0 0,1 0 1 0 0,-1 1-1 0 0,0 0 1 0 0,0 0-1 0 0,1 1 0 0 0,-1 0 1 0 0,-1 0-1 0 0,8 5 1 0 0,-4-2 183 0 0,0 1 0 0 0,-1 0 0 0 0,0 0 1 0 0,0 1-1 0 0,15 18 0 0 0,-7-4-388 0 0,-2 0-1 0 0,0 1 1 0 0,-1 1 0 0 0,-1 1-1 0 0,12 33 1 0 0,-24-53-444 0 0,1 0 0 0 0,-1 0 0 0 0,-1 0 1 0 0,2 7-1 0 0,1 11 70 0 0,-2-17-102 0 0,0 0-1 0 0,0 0 0 0 0,-1 1 1 0 0,0-1-1 0 0,0 0 1 0 0,-1 0-1 0 0,1 1 1 0 0,-1-1-1 0 0,-3 10 0 0 0,-3 5 103 0 0,-13 29 0 0 0,11-30-103 0 0,4-10-108 0 0,0 0-1 0 0,-12 15 1 0 0,0 2-364 0 0,17-27 398 0 0,-3 5-742 0 0,0 0 0 0 0,0-1 0 0 0,-7 9 0 0 0,-6 2-8012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3.5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44 9216 0 0,'0'0'1182'0'0,"2"1"52"0"0,19 4 2354 0 0,-5 0-2398 0 0,0-2-1 0 0,0 1 0 0 0,0-2 1 0 0,20 1-1 0 0,0-5-1101 0 0,1 0 0 0 0,42-10 0 0 0,18 0 103 0 0,-72 10-227 0 0,26-1 0 0 0,5 1-563 0 0,-38 1-406 0 0,34 3 0 0 0,-3 1-490 0 0,-27-4 1433 0 0,0 0-1 0 0,0-1 1 0 0,0-2-1 0 0,0 0 1 0 0,21-8-1 0 0,-28 8 129 0 0,0 1 0 0 0,-1 1-1 0 0,1 1 1 0 0,21-1-1 0 0,23 10 1625 0 0,-52-7-1491 0 0,1 0 0 0 0,14 3 1 0 0,-17-3-154 0 0,1 1 1 0 0,-1-1 0 0 0,0-1-1 0 0,0 1 1 0 0,1-1-1 0 0,-1 0 1 0 0,0 0 0 0 0,0 0-1 0 0,1-1 1 0 0,5-1-1 0 0,15-6-1330 0 0,-14 5-56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3.9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2304 0 0,'0'1'4547'0'0,"0"7"-1996"0"0,0 7 5850 0 0,2 2-4830 0 0,1 21-1739 0 0,0 114-183 0 0,7-39-1537 0 0,-11-90-173 0 0,6 121-1334 0 0,-4-109 738 0 0,2 12-656 0 0,-2-38 1083 0 0,7 37-3369 0 0,18 67 0 0 0,-13-39 3086 0 0,-11-66 756 0 0,0 1 0 0 0,-1 0 1 0 0,0 11-1 0 0,0-12 32 0 0,-1 1-1 0 0,2-1 1 0 0,2 15 0 0 0,-2-16-211 0 0,-1-1 1 0 0,0 1 0 0 0,0 0 0 0 0,-1 0 0 0 0,0 9 0 0 0,0-7-265 0 0,0 10-117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1.5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 1 5064 0 0,'0'0'16711'0'0,"0"2"-16411"0"0,-1 8-126 0 0,0 0 0 0 0,0 0 0 0 0,-5 13 0 0 0,2-7-58 0 0,4-10-105 0 0,-2-4 42 0 0,-6 1 1 0 0,8-3-54 0 0,-1 0 1 0 0,1 0 0 0 0,-1 0-1 0 0,1 1 1 0 0,-1-1-1 0 0,1 0 1 0 0,-1 0 0 0 0,1 0-1 0 0,-1 0 1 0 0,1 0 0 0 0,-1 0-1 0 0,1 0 1 0 0,-1 0 0 0 0,1 0-1 0 0,-1-1 1 0 0,1 1-1 0 0,-1 0 1 0 0,1 0 0 0 0,-1 0-1 0 0,0-1 1 0 0,-1-2-4 0 0,2 1-17 0 0,-1 1 0 0 0,1-1 0 0 0,-1 0 0 0 0,1 0 0 0 0,-1 0 0 0 0,1 0-1 0 0,0 1 1 0 0,0-1 0 0 0,0-3 0 0 0,0 5 16 0 0,0-7-60 0 0,0 7 63 0 0,0-1 1 0 0,0 1-1 0 0,0-1 1 0 0,0 1 0 0 0,0-1-1 0 0,0 1 1 0 0,0-1-1 0 0,0 0 1 0 0,0 1-1 0 0,0-1 1 0 0,0 1-1 0 0,0-1 1 0 0,0 1-1 0 0,1-1 1 0 0,-1 1-1 0 0,0-1 1 0 0,0 1-1 0 0,1-1 1 0 0,-1 1-1 0 0,0-1 1 0 0,1 1-1 0 0,-1 0 1 0 0,0-1-1 0 0,2 0 1 0 0,0-1 1 0 0,0-8-1 0 0,5 4 11 0 0,-2 0 1098 0 0,-1 10-910 0 0,-3-2-186 0 0,-1 0 0 0 0,0 0 0 0 0,1 0 0 0 0,-1 0 0 0 0,0 0 0 0 0,0 0 0 0 0,0 0 0 0 0,0-1 1 0 0,0 1-1 0 0,-1 0 0 0 0,1 0 0 0 0,0 0 0 0 0,-1 0 0 0 0,0 0 0 0 0,-1 2 0 0 0,-7 29 83 0 0,8-23-96 0 0,-2-5-14 0 0,2-4-56 0 0,1-4 14 0 0,5-3 49 0 0,2-1 2 0 0,-1 2 5 0 0,2 1 0 0 0,-7 3 5 0 0,0 0 1 0 0,-1 1-1 0 0,1-1 0 0 0,0 1 0 0 0,-1-1 0 0 0,1 1 0 0 0,0-1 1 0 0,0 1-1 0 0,0 0 0 0 0,0-1 0 0 0,-1 1 0 0 0,1 0 0 0 0,0 0 1 0 0,0 0-1 0 0,0-1 0 0 0,0 1 0 0 0,0 0 0 0 0,0 0 0 0 0,0 0 1 0 0,0 0-1 0 0,-1 1 0 0 0,1-1 0 0 0,0 0 0 0 0,0 0 0 0 0,0 0 1 0 0,0 1-1 0 0,0-1 0 0 0,-1 1 0 0 0,1-1 0 0 0,0 0 0 0 0,0 1 1 0 0,0-1-1 0 0,-1 1 0 0 0,1 0 0 0 0,0-1 0 0 0,-1 1 0 0 0,2 1 1 0 0,1 1 21 0 0,-2-2-20 0 0,0 0-1 0 0,0 0 1 0 0,0 0 0 0 0,0 0-1 0 0,-1 0 1 0 0,1 1-1 0 0,0-1 1 0 0,-1 0 0 0 0,1 1-1 0 0,0-1 1 0 0,-1 0-1 0 0,0 1 1 0 0,1-1 0 0 0,-1 1-1 0 0,0-1 1 0 0,0 1-1 0 0,0 2 1 0 0,-2 30 78 0 0,0-12-11 0 0,1-17-66 0 0,1 0 0 0 0,0-1 1 0 0,-1 1-1 0 0,0-1 0 0 0,0 1 1 0 0,0-1-1 0 0,-4 9 0 0 0,5-13-8 0 0,-1 1 0 0 0,1-1 0 0 0,0 0 0 0 0,0 0 0 0 0,0 1 0 0 0,0-1 0 0 0,-1 0 0 0 0,1 0 0 0 0,0 1 0 0 0,0-1 0 0 0,-1 0 0 0 0,1 0 0 0 0,0 0 0 0 0,0 0 0 0 0,-1 1 0 0 0,1-1 0 0 0,0 0 0 0 0,-1 0 0 0 0,1 0 0 0 0,0 0 0 0 0,0 0 0 0 0,-1 0 0 0 0,1 0 0 0 0,0 0 0 0 0,-1 0 0 0 0,1 0 0 0 0,0 0 0 0 0,-1 0 0 0 0,1 0 0 0 0,0 0 0 0 0,0 0 0 0 0,-1 0 0 0 0,-3-3 0 0 0,2 0 0 0 0,-1 0 0 0 0,0-1 0 0 0,1 1 0 0 0,0-1 0 0 0,0 0 0 0 0,-3-7 0 0 0,2 5 0 0 0,2 3 0 0 0,0 1 0 0 0,0-1 0 0 0,0 0 0 0 0,1 0 0 0 0,-1 0 0 0 0,0-6 0 0 0,-2-8 0 0 0,1 11 6 0 0,1 0-1 0 0,0 0 0 0 0,0 0 1 0 0,0-1-1 0 0,0 1 0 0 0,1 0 1 0 0,0 0-1 0 0,1 0 0 0 0,-1 0 1 0 0,1 0-1 0 0,1 0 0 0 0,-1 0 1 0 0,1 0-1 0 0,2-6 0 0 0,9-3 150 0 0,-7 9-102 0 0,-5 6-50 0 0,-1-1 0 0 0,1 1 0 0 0,-1 0 0 0 0,1-1 0 0 0,-1 1 0 0 0,1-1-1 0 0,-1 1 1 0 0,1 0 0 0 0,-1 0 0 0 0,1-1 0 0 0,-1 1 0 0 0,1 0 0 0 0,0 0 0 0 0,-1 0 0 0 0,1 0-1 0 0,-1-1 1 0 0,1 1 0 0 0,0 0 0 0 0,-1 0 0 0 0,1 0 0 0 0,-1 0 0 0 0,2 1 0 0 0,1-1 6 0 0,13 0 38 0 0,-4 1 174 0 0,-11-1-211 0 0,0 0-1 0 0,-1 1 1 0 0,1-1-1 0 0,0 1 0 0 0,-1-1 1 0 0,1 0-1 0 0,-1 1 1 0 0,1-1-1 0 0,-1 1 0 0 0,1 0 1 0 0,-1-1-1 0 0,1 1 1 0 0,-1-1-1 0 0,1 1 1 0 0,-1 0-1 0 0,0-1 0 0 0,1 2 1 0 0,-1-1 8 0 0,3 3-1 0 0,0 0 0 0 0,-1 0-1 0 0,0 0 1 0 0,0 0 0 0 0,0 1 0 0 0,-1-1-1 0 0,1 1 1 0 0,-1-1 0 0 0,0 1 0 0 0,0 0-1 0 0,-1-1 1 0 0,1 1 0 0 0,-1 0 0 0 0,0 0-1 0 0,-1 5 1 0 0,-1 19-686 0 0,3-22 160 0 0,-2 0-1 0 0,1 0 0 0 0,-3 10 0 0 0,2-8-1342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1.9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79 9 12840 0 0,'0'0'1164'0'0,"-2"-1"-959"0"0,-3-2-5 0 0,4 2 233 0 0,0 1 0 0 0,0-1 1 0 0,0 1-1 0 0,0-1 0 0 0,0 1 0 0 0,0 0 1 0 0,0-1-1 0 0,0 1 0 0 0,-1 0 0 0 0,1 0 1 0 0,0 0-1 0 0,0 0 0 0 0,0 0 0 0 0,0 0 1 0 0,-2 0-1 0 0,1 1-229 0 0,0-1 0 0 0,0 1 0 0 0,0 0 1 0 0,0 0-1 0 0,1 0 0 0 0,-1 0 0 0 0,0 0 1 0 0,1 1-1 0 0,-1-1 0 0 0,-1 2 0 0 0,-2 2-256 0 0,4-5 79 0 0,1 1-1 0 0,0-1 0 0 0,-1 0 1 0 0,1 1-1 0 0,-1-1 0 0 0,1 1 0 0 0,0-1 1 0 0,0 1-1 0 0,-1-1 0 0 0,1 1 1 0 0,0-1-1 0 0,0 1 0 0 0,-1-1 1 0 0,1 1-1 0 0,0-1 0 0 0,0 1 1 0 0,0 0-1 0 0,-1 3 86 0 0,-3 2-41 0 0,1 1 1 0 0,1 0 0 0 0,-1 0 0 0 0,1 0 0 0 0,0 0-1 0 0,1 0 1 0 0,-1 0 0 0 0,1 1 0 0 0,1-1-1 0 0,0 11 1 0 0,0-8-95 0 0,1 1 1 0 0,1-1-1 0 0,0 0 0 0 0,0-1 0 0 0,1 1 0 0 0,0 0 0 0 0,5 11 0 0 0,-6-18-3 0 0,0 0 0 0 0,0 0 1 0 0,0 0-1 0 0,1 0 0 0 0,-1 0 0 0 0,1 0 0 0 0,0-1 0 0 0,-1 1 0 0 0,1-1 0 0 0,0 1 1 0 0,1-1-1 0 0,3 2 0 0 0,-5-3-138 0 0,1 0 0 0 0,-1 0 0 0 0,0 0 0 0 0,1 0 0 0 0,-1 0 0 0 0,1 0 1 0 0,0-1-1 0 0,-1 1 0 0 0,1-1 0 0 0,-1 0 0 0 0,1 1 0 0 0,0-1 0 0 0,-1-1 0 0 0,1 1 0 0 0,0 0 0 0 0,-1-1 1 0 0,4 0-1 0 0,3-2-1126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2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 5984 0 0,'0'0'5863'0'0,"8"-4"-4165"0"0,7-4 2713 0 0,-14 7-3981 0 0,1 0 1 0 0,0 0-1 0 0,0 0 0 0 0,0 0 1 0 0,0 0-1 0 0,-1 0 0 0 0,1-1 1 0 0,0 1-1 0 0,2-3 0 0 0,-4 4-316 0 0,1-1 0 0 0,-1 1 0 0 0,1-1-1 0 0,0 1 1 0 0,-1 0 0 0 0,1 0 0 0 0,0-1-1 0 0,0 1 1 0 0,-1 0 0 0 0,1 0 0 0 0,0 0-1 0 0,-1 0 1 0 0,1 0 0 0 0,0 0 0 0 0,0 0-1 0 0,-1 0 1 0 0,1 0 0 0 0,0 0 0 0 0,-1 0-1 0 0,1 1 1 0 0,1-1 0 0 0,12 5 467 0 0,-13-5-345 0 0,11 16 1467 0 0,-11-12-1644 0 0,1 2-2 0 0,0 1 1 0 0,-1-1 0 0 0,0 1 0 0 0,0-1-1 0 0,-1 9 1 0 0,-3 27-159 0 0,3-40 84 0 0,0-1 1 0 0,0 1-1 0 0,0-1 1 0 0,0 1-1 0 0,0-1 1 0 0,0 1-1 0 0,0-1 0 0 0,1 1 1 0 0,-1 0-1 0 0,1-1 1 0 0,-1 1-1 0 0,2 2 1 0 0,-1-3-26 0 0,0 1 1 0 0,-1 0-1 0 0,1-1 1 0 0,-1 1-1 0 0,1 0 1 0 0,-1 0-1 0 0,0 0 1 0 0,1-1-1 0 0,-1 1 1 0 0,0 0-1 0 0,0 0 1 0 0,-1 2-1 0 0,0 0-133 0 0,0 0 0 0 0,-1 1 0 0 0,0-1 0 0 0,0 0 0 0 0,0 0 0 0 0,0-1 1 0 0,-6 8-1 0 0,-1 3-811 0 0,6-8 184 0 0,3-6 755 0 0,-1 1 1 0 0,1 0-1 0 0,0-1 0 0 0,-1 1 1 0 0,1-1-1 0 0,0 1 1 0 0,-1 0-1 0 0,1-1 0 0 0,-1 1 1 0 0,1-1-1 0 0,-1 1 0 0 0,1-1 1 0 0,-1 0-1 0 0,1 1 1 0 0,-1-1-1 0 0,0 0 0 0 0,0 1 1 0 0,-5 3-421 0 0,8-1 981 0 0,8-2 121 0 0,6-4-121 0 0,1-1 0 0 0,-1-1 0 0 0,20-9 0 0 0,24-6-506 0 0,-33 12-350 0 0,-14 5-1405 0 0,0 3-628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2.6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13616 0 0,'0'0'6310'0'0,"1"2"-5353"0"0,1 1-671 0 0,0 0 0 0 0,0 0 0 0 0,0 1 0 0 0,-1-1-1 0 0,0 1 1 0 0,1-1 0 0 0,-1 1 0 0 0,-1 0 0 0 0,1-1 0 0 0,0 8-1 0 0,1 44 1296 0 0,-2-41-1622 0 0,4 76-23 0 0,-4-84-44 0 0,0-1-202 0 0,0 1-1 0 0,0-1 1 0 0,1 0-1 0 0,-1 1 1 0 0,3 9 0 0 0,-2-13-922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9.20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 13952,'10'-3'6335,"-7"14"-5503,-3-6 1376,5 2-1376,0 6 224,0-2-640,-5 4-32,0 1-256,0 0-64,3-1-32,-3 1-256,5 3 128,0-7-2848,-2 4 1600,7 3-10431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3.0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98 9216 0 0,'0'1'10963'0'0,"0"7"-10361"0"0,-3 6 88 0 0,2-12-639 0 0,0 0 0 0 0,1 0 0 0 0,-1 0-1 0 0,1 0 1 0 0,0 1 0 0 0,0-1 0 0 0,0 0 0 0 0,0 0 0 0 0,0 0 0 0 0,0 0 0 0 0,0 0 0 0 0,1 1 0 0 0,-1-1 0 0 0,1 0 0 0 0,-1 0-1 0 0,1 0 1 0 0,2 3 0 0 0,0 4 1 0 0,-1-5-46 0 0,0 1 1 0 0,0-1-1 0 0,0 0 1 0 0,4 5-1 0 0,0 1 19 0 0,-6-9-59 0 0,1 0 0 0 0,0 1 0 0 0,0-1 0 0 0,0 0 0 0 0,0 0 0 0 0,0 0-1 0 0,0 0 1 0 0,0 0 0 0 0,0 0 0 0 0,0 0 0 0 0,0 0 0 0 0,3 2 0 0 0,-2-2 40 0 0,1 0 0 0 0,-1 0 1 0 0,0 0-1 0 0,1-1 0 0 0,-1 1 0 0 0,0 0 1 0 0,1-1-1 0 0,-1 0 0 0 0,1 1 1 0 0,-1-1-1 0 0,1 0 0 0 0,-1 0 0 0 0,1-1 1 0 0,-1 1-1 0 0,1 0 0 0 0,-1-1 1 0 0,1 0-1 0 0,1 0 0 0 0,-1-1 56 0 0,0 1 0 0 0,0-1 0 0 0,0 0 1 0 0,0 0-1 0 0,0 0 0 0 0,-1 0 0 0 0,1 0 0 0 0,-1-1 0 0 0,1 1 0 0 0,-1-1 0 0 0,0 0 0 0 0,3-5 0 0 0,2-12 445 0 0,-1 1-83 0 0,-5 14-334 0 0,0 1 1 0 0,0-1-1 0 0,-1 1 0 0 0,0-1 0 0 0,0 1 1 0 0,0-1-1 0 0,0 0 0 0 0,0 1 1 0 0,-1-1-1 0 0,-2-7 0 0 0,0-1 186 0 0,2 9-241 0 0,1 0 0 0 0,-1 0 1 0 0,-1-1-1 0 0,1 1 0 0 0,-1 0 0 0 0,1 0 0 0 0,-1 0 0 0 0,0 0 1 0 0,-1 1-1 0 0,-4-8 0 0 0,5 8-37 0 0,0 1 0 0 0,0-1 0 0 0,-1 1 0 0 0,1 0-1 0 0,-1 0 1 0 0,1 0 0 0 0,-1 0 0 0 0,1 0 0 0 0,-1 0 0 0 0,0 1 0 0 0,0-1 0 0 0,0 1 0 0 0,0 0 0 0 0,0 0 0 0 0,-5-1 0 0 0,6 2-212 0 0,-14 7-5772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3.4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5064 0 0,'2'0'232'0'0,"45"23"429"0"0,-39-21 1513 0 0,0 1-1 0 0,0 0 1 0 0,-1 1-1 0 0,13 7 1 0 0,-14-6-1506 0 0,0-1 1 0 0,0 1-1 0 0,-1 0 1 0 0,0 0-1 0 0,7 10 0 0 0,1 0 65 0 0,-10-12-614 0 0,-1 0 0 0 0,1 0-1 0 0,-1 0 1 0 0,0 0 0 0 0,0 1 0 0 0,3 5-1 0 0,12 29 646 0 0,-8-20-176 0 0,-1 1 0 0 0,11 39 0 0 0,-19-54-496 0 0,1 1-1 0 0,0 0 0 0 0,-1 0 1 0 0,0 0-1 0 0,0-1 1 0 0,-1 1-1 0 0,1 0 1 0 0,-1 0-1 0 0,0-1 0 0 0,0 1 1 0 0,-1 0-1 0 0,1-1 1 0 0,-1 1-1 0 0,0-1 0 0 0,0 0 1 0 0,-5 8-1 0 0,-4 1-137 0 0,0 1-1 0 0,0-2 0 0 0,-19 17 1 0 0,8-8-404 0 0,6-5-1098 0 0,-1-1-486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4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39 0 5984 0 0,'-19'98'648'0'0,"3"-8"8096"0"0,14-73-7961 0 0,1 0 1 0 0,0 0-1 0 0,3 33 1 0 0,1-28-669 0 0,-2-11-97 0 0,0 0-1 0 0,1 0 1 0 0,5 19-1 0 0,9 18-269 0 0,-6-16-3535 0 0,-5-17 2035 0 0</inkml:trace>
  <inkml:trace contextRef="#ctx0" brushRef="#br0" timeOffset="1">83 791 8000 0 0,'0'20'365'0'0,"0"-16"-4"0"0,0-1-230 0 0,2 15 456 0 0,-1 0 1 0 0,0 0-1 0 0,-3 22 1 0 0,0 8 933 0 0,-3 81-2299 0 0,16 55-2178 0 0,-2-67 1504 0 0,-8-87 942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4.6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 0 2760 0 0,'0'8'87'0'0,"-1"9"34"0"0,2 1 0 0 0,4 25 1 0 0,-1-10 1878 0 0,0 0 0 0 0,-2 0 0 0 0,-5 63 0 0 0,0-13-526 0 0,0 7-378 0 0,2 58 756 0 0,5-80-525 0 0,-3 1 1 0 0,-11 94-1 0 0,-3-15 601 0 0,7-32-667 0 0,3-31-392 0 0,-5 90-92 0 0,7-101-4201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49.8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 41 4144 0 0,'6'-12'11003'0'0,"-5"11"-10453"0"0,1 0-111 0 0,-1 0 1 0 0,0 0-1 0 0,1 1 0 0 0,-1-1 0 0 0,1 0 1 0 0,-1 1-1 0 0,1-1 0 0 0,2 1 1 0 0,-1-1-307 0 0,-1 1-1 0 0,1 0 1 0 0,-1 0 0 0 0,0 0 0 0 0,1 0 0 0 0,-1 0 0 0 0,1 1 0 0 0,-1-1 0 0 0,1 1 0 0 0,-1-1 0 0 0,4 2 0 0 0,-5-1 95 0 0,0-1-101 0 0,-1 0 0 0 0,0 0-1 0 0,1 1 1 0 0,-1-1 0 0 0,1 0 0 0 0,-1 0 0 0 0,1 0-1 0 0,-1 0 1 0 0,0 1 0 0 0,1-1 0 0 0,-1 0 0 0 0,0 0-1 0 0,1 1 1 0 0,-1-1 0 0 0,0 0 0 0 0,1 1 0 0 0,-1-1-1 0 0,1 1 1 0 0,-2 0-118 0 0,1 0-1 0 0,0 0 1 0 0,-1 0 0 0 0,1 0-1 0 0,0 0 1 0 0,-1-1-1 0 0,1 1 1 0 0,-1 0 0 0 0,0 0-1 0 0,1 0 1 0 0,-1-1-1 0 0,0 1 1 0 0,1 0-1 0 0,-1 0 1 0 0,0-1 0 0 0,0 1-1 0 0,0-1 1 0 0,1 1-1 0 0,-3 0 1 0 0,1 0-14 0 0,-1 0-72 0 0,1 0 0 0 0,0 0 1 0 0,-1-1-1 0 0,1 1 0 0 0,-1-1 0 0 0,1 1 0 0 0,-1-1 0 0 0,1 0 1 0 0,-1 0-1 0 0,1 0 0 0 0,-1 0 0 0 0,1 0 0 0 0,0-1 1 0 0,-1 1-1 0 0,1-1 0 0 0,-1 0 0 0 0,1 0 0 0 0,0 1 1 0 0,-1-2-1 0 0,1 1 0 0 0,0 0 0 0 0,-4-3 0 0 0,0 1-4 0 0,5 1 6 0 0,1-4 59 0 0,0 4 25 0 0,0 1 0 0 0,0 0 0 0 0,0 0-1 0 0,1 0 1 0 0,-1 0 0 0 0,0 0 0 0 0,1 0 0 0 0,-1 0-1 0 0,1 0 1 0 0,-1 0 0 0 0,1 0 0 0 0,-1 0 0 0 0,1 0-1 0 0,0 1 1 0 0,0-1 0 0 0,-1 0 0 0 0,1 0-1 0 0,0 1 1 0 0,0-1 0 0 0,0 0 0 0 0,0 1 0 0 0,0-1-1 0 0,1 0 1 0 0,17-5 276 0 0,-18 6-73 0 0,14 0 184 0 0,-12-1-416 0 0,-1 4 202 0 0,-4 6 800 0 0,1-8-1025 0 0,0 1 0 0 0,0-1 0 0 0,0 0 0 0 0,0 0 0 0 0,0 0 0 0 0,0 1-1 0 0,-1-1 1 0 0,1 0 0 0 0,0 0 0 0 0,-1 0 0 0 0,1-1 0 0 0,0 1 0 0 0,-1 0 0 0 0,1 0 0 0 0,-1-1-1 0 0,1 1 1 0 0,-3-1 0 0 0,0 2-479 0 0,2-1-180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0.3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148 3 15664 0 0,'0'0'1417'0'0,"-6"-1"-1139"0"0,3 0-57 0 0,0 1 0 0 0,0 0 0 0 0,-1-1 0 0 0,1 1 0 0 0,0 0 0 0 0,0 1-1 0 0,0-1 1 0 0,0 1 0 0 0,0-1 0 0 0,0 1 0 0 0,0 0 0 0 0,0 0-1 0 0,0 0 1 0 0,1 0 0 0 0,-1 1 0 0 0,0-1 0 0 0,1 1 0 0 0,-1 0-1 0 0,1 0 1 0 0,-1 0 0 0 0,-2 3 0 0 0,3-4-147 0 0,0 1 15 0 0,0 0 0 0 0,0 0-1 0 0,-1 0 1 0 0,1 0-1 0 0,-1-1 1 0 0,1 1 0 0 0,-1-1-1 0 0,0 0 1 0 0,1 1 0 0 0,-1-1-1 0 0,0 0 1 0 0,-4 0 0 0 0,3 0 0 0 0,3-2-70 0 0,1 1 0 0 0,-1 0 0 0 0,0 0-1 0 0,0 0 1 0 0,1 0 0 0 0,-1 0 0 0 0,0 1-1 0 0,0-1 1 0 0,1 0 0 0 0,-1 0 0 0 0,0 0 0 0 0,0 1-1 0 0,1-1 1 0 0,-1 0 0 0 0,0 1 0 0 0,1-1-1 0 0,-1 1 1 0 0,0-1 0 0 0,1 0 0 0 0,-1 1-1 0 0,1-1 1 0 0,-1 1 0 0 0,1 0 0 0 0,-1-1 0 0 0,1 1-1 0 0,-1-1 1 0 0,1 1 0 0 0,0 0 0 0 0,-1-1-1 0 0,1 1 1 0 0,0 0 0 0 0,0 0 0 0 0,-1-1-1 0 0,1 2 1 0 0,-7 49 673 0 0,6-47-679 0 0,0 0 0 0 0,0 0 0 0 0,0 1 0 0 0,0-1 0 0 0,1 0 0 0 0,0 0 0 0 0,0 1 0 0 0,0-1 0 0 0,0 0 0 0 0,1 1 0 0 0,0-1 0 0 0,-1 0 0 0 0,2 0 1 0 0,-1 0-1 0 0,0 0 0 0 0,3 5 0 0 0,6 22 26 0 0,-8-22-29 0 0,1 0 0 0 0,0-1-1 0 0,6 12 1 0 0,-2-6-341 0 0,1 0 0 0 0,1-1-1 0 0,0 0 1 0 0,16 17 0 0 0,-22-26 114 0 0,1-1 1 0 0,0 0 0 0 0,-1 0 0 0 0,1 0-1 0 0,0 0 1 0 0,1-1 0 0 0,-1 1 0 0 0,0-1-1 0 0,1 0 1 0 0,-1 0 0 0 0,1-1 0 0 0,-1 1 0 0 0,1-1-1 0 0,0 0 1 0 0,0-1 0 0 0,-1 1 0 0 0,1-1-1 0 0,9 0 1 0 0,4-3-7002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0.7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53 85 13416 0 0,'-25'0'1216'0'0,"23"2"-1177"0"0,0-1 1 0 0,1 1 0 0 0,-1 0 0 0 0,1 0-1 0 0,0 0 1 0 0,-1 0 0 0 0,0 4 0 0 0,1-5 38 0 0,-3 7 362 0 0,3-7-160 0 0,0 1 1 0 0,-1 0-1 0 0,2 0 1 0 0,-1 0-1 0 0,0 0 0 0 0,0 0 1 0 0,1 0-1 0 0,-1 0 0 0 0,1 0 1 0 0,-1 0-1 0 0,1 0 0 0 0,0 3 1 0 0,0-3-70 0 0,0 14 819 0 0,0 0-1 0 0,4 17 1 0 0,-4-28-945 0 0,1-1 0 0 0,1 1 1 0 0,-1 0-1 0 0,1-1 0 0 0,0 1 1 0 0,0-1-1 0 0,0 1 0 0 0,0-1 1 0 0,1 0-1 0 0,0 0 0 0 0,3 4 1 0 0,-2-3-25 0 0,-2-3-12 0 0,0 1-1 0 0,1-1 0 0 0,-1 1 1 0 0,1-1-1 0 0,-1 0 0 0 0,1 0 0 0 0,0 0 1 0 0,-1 0-1 0 0,1-1 0 0 0,0 1 1 0 0,5 1-1 0 0,-6-2-1 0 0,1-1 0 0 0,0 1 0 0 0,0-1-1 0 0,-1 0 1 0 0,1 1 0 0 0,0-1 0 0 0,0-1 0 0 0,0 1 0 0 0,-1 0 0 0 0,1-1-1 0 0,0 1 1 0 0,0-1 0 0 0,-1 0 0 0 0,1 0 0 0 0,0 0 0 0 0,-1 0 0 0 0,1 0-1 0 0,-1-1 1 0 0,1 1 0 0 0,-1-1 0 0 0,0 0 0 0 0,0 0 0 0 0,0 1 0 0 0,0-1-1 0 0,0 0 1 0 0,0-1 0 0 0,0 1 0 0 0,-1 0 0 0 0,1-1 0 0 0,-1 1 0 0 0,1-1 0 0 0,-1 1-1 0 0,1-5 1 0 0,5-9 175 0 0,-5 11-142 0 0,1 1 0 0 0,-1-1 0 0 0,-1 0 0 0 0,1-1 0 0 0,-1 1 0 0 0,0 0 0 0 0,0 0 0 0 0,0-6 0 0 0,1-15 161 0 0,-1 20-195 0 0,0 0 0 0 0,0 0 0 0 0,-1 0 0 0 0,-1-10 1 0 0,0 10-39 0 0,-7-41 111 0 0,7 43-112 0 0,0 0 0 0 0,-1 0 0 0 0,0 0 0 0 0,1 0 0 0 0,-2 0 0 0 0,1 0 0 0 0,0 0 0 0 0,-4-4 0 0 0,3 5-18 0 0,1 0-1 0 0,-1 0 1 0 0,0 0 0 0 0,0 0-1 0 0,0 1 1 0 0,-5-4-1 0 0,6 5-32 0 0,1 1 0 0 0,-1-1 0 0 0,0 1 0 0 0,1-1 0 0 0,-1 1-1 0 0,1 0 1 0 0,-1-1 0 0 0,0 1 0 0 0,1 0 0 0 0,-1 0 0 0 0,0 0-1 0 0,1 1 1 0 0,-1-1 0 0 0,0 0 0 0 0,1 1 0 0 0,-1-1 0 0 0,-2 2 0 0 0,0 0-300 0 0,0 0 0 0 0,0 0 1 0 0,1 0-1 0 0,-1 1 1 0 0,0-1-1 0 0,1 1 1 0 0,0 0-1 0 0,0 0 0 0 0,0 1 1 0 0,0-1-1 0 0,0 1 1 0 0,1-1-1 0 0,-1 1 1 0 0,1 0-1 0 0,-3 8 0 0 0,1 6-1632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1.1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3680 0 0,'1'1'6354'0'0,"5"4"-3961"0"0,0-1-1 0 0,1 0 0 0 0,7 4 0 0 0,-13-7-2196 0 0,-1 0 0 0 0,1 0 0 0 0,0 0 0 0 0,-1 0 0 0 0,1-1 0 0 0,-1 1 0 0 0,1 0 0 0 0,-1 0 0 0 0,1 1 0 0 0,-1-1 0 0 0,0 0 0 0 0,1 0 0 0 0,-1 0 0 0 0,0 0 0 0 0,0 0 0 0 0,0 2 0 0 0,1 19 771 0 0,-1-20-875 0 0,0 1 0 0 0,-1 0-1 0 0,0-1 1 0 0,1 1 0 0 0,-1-1 0 0 0,-2 5 0 0 0,2-5-37 0 0,0 0 0 0 0,0 1-1 0 0,0-1 1 0 0,0 0 0 0 0,1 0 0 0 0,-1 1 0 0 0,1-1 0 0 0,-1 0 0 0 0,1 0 0 0 0,0 4 0 0 0,1 3 95 0 0,0-7-120 0 0,0 1 0 0 0,-1-1-1 0 0,0 0 1 0 0,1 1-1 0 0,-1-1 1 0 0,0 1-1 0 0,-1-1 1 0 0,1 0 0 0 0,0 1-1 0 0,-1-1 1 0 0,1 1-1 0 0,-1-1 1 0 0,1 0 0 0 0,-2 3-1 0 0,0-2-32 0 0,1-1-1 0 0,0 1 1 0 0,0 0 0 0 0,0-1-1 0 0,0 1 1 0 0,0 0-1 0 0,1 0 1 0 0,-1 0-1 0 0,1 0 1 0 0,0-1-1 0 0,0 1 1 0 0,0 0 0 0 0,0 0-1 0 0,1 0 1 0 0,-1 0-1 0 0,1 0 1 0 0,-1-1-1 0 0,1 1 1 0 0,0 0 0 0 0,2 4-1 0 0,-2-5 4 0 0,-1-1 1 0 0,1 1-1 0 0,-1 0 0 0 0,0-1 0 0 0,1 1 0 0 0,-1 0 0 0 0,0 0 0 0 0,0 0 1 0 0,0-1-1 0 0,0 1 0 0 0,-1 2 0 0 0,0 6-66 0 0,1-8-255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1.5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14456 0 0,'2'0'661'0'0,"42"0"1429"0"0,-25 7 2064 0 0,5 1-2704 0 0,-2 4 481 0 0,-18-12-1885 0 0,-1 1 0 0 0,0 0 0 0 0,0 0 0 0 0,0 0 0 0 0,0 0 0 0 0,0 0 0 0 0,0 1 0 0 0,0-1 0 0 0,-1 1 0 0 0,1 0 0 0 0,-1 0 1 0 0,4 2-1 0 0,-6-4-45 0 0,1 1 1 0 0,-1-1-1 0 0,0 0 1 0 0,1 0-1 0 0,-1 1 1 0 0,0-1-1 0 0,1 0 1 0 0,-1 0-1 0 0,0 1 1 0 0,1-1-1 0 0,-1 0 1 0 0,0 1-1 0 0,0-1 1 0 0,1 0-1 0 0,-1 1 1 0 0,0-1 0 0 0,0 0-1 0 0,0 1 1 0 0,1-1-1 0 0,-1 1 1 0 0,0-1-1 0 0,0 0 1 0 0,0 1-1 0 0,0-1 1 0 0,0 1-1 0 0,0-1 1 0 0,0 1-1 0 0,0-1 1 0 0,0 0-1 0 0,0 1 1 0 0,0-1-1 0 0,0 1 1 0 0,0-1-1 0 0,0 0 1 0 0,-1 1 0 0 0,1-1-1 0 0,0 1 1 0 0,0-1-1 0 0,0 0 1 0 0,-1 1-1 0 0,0 1 3 0 0,0 3-87 0 0,0 0-1 0 0,-1 0 1 0 0,0 1-1 0 0,0-1 0 0 0,0-1 1 0 0,-1 1-1 0 0,1 0 1 0 0,-6 6-1 0 0,3-3-106 0 0,5-6 133 0 0,-1-1-1 0 0,0 0 1 0 0,1 0 0 0 0,-1 1-1 0 0,0-1 1 0 0,1 0 0 0 0,-1 0-1 0 0,0 0 1 0 0,0 0 0 0 0,0 0-1 0 0,0 0 1 0 0,0 0 0 0 0,0 0-1 0 0,0-1 1 0 0,0 1 0 0 0,0 0-1 0 0,-1 0 1 0 0,1-1-1 0 0,0 1 1 0 0,0-1 0 0 0,-1 1-1 0 0,1-1 1 0 0,0 0 0 0 0,-1 0-1 0 0,-1 1 1 0 0,-14-1-2240 0 0,15 0 2069 0 0,1 1-180 0 0,1 0 404 0 0,0-1 1 0 0,0 1 0 0 0,0 0-1 0 0,0-1 1 0 0,0 1 0 0 0,0-1-1 0 0,0 1 1 0 0,0-1 0 0 0,0 1-1 0 0,0 0 1 0 0,0-1 0 0 0,0 1-1 0 0,0-1 1 0 0,1 1-1 0 0,-1-1 1 0 0,0 1 0 0 0,0 0-1 0 0,1-1 1 0 0,-1 1 0 0 0,0-1-1 0 0,1 1 1 0 0,-1-1 0 0 0,0 0-1 0 0,1 1 1 0 0,-1-1 0 0 0,1 1-1 0 0,-1-1 1 0 0,1 0 0 0 0,-1 1-1 0 0,1-1 1 0 0,-1 0 0 0 0,1 1-1 0 0,-1-1 1 0 0,1 0-1 0 0,-1 0 1 0 0,1 0 0 0 0,0 0-1 0 0,-1 1 1 0 0,1-1 0 0 0,0 0 3 0 0,0 0 46 0 0,1 1-1 0 0,0-1 1 0 0,0 1-1 0 0,0-1 0 0 0,0 0 1 0 0,0 0-1 0 0,0 0 0 0 0,0 0 1 0 0,0 0-1 0 0,-1-1 1 0 0,4 0-1 0 0,-3 1 64 0 0,0 0-1 0 0,0-1 1 0 0,0 1 0 0 0,0 0-1 0 0,0 0 1 0 0,0 0 0 0 0,1 0-1 0 0,-1 0 1 0 0,0 1 0 0 0,4 0-1 0 0,-2 0 16 0 0,0 0 1 0 0,0 0-1 0 0,0 0 0 0 0,1-1 0 0 0,-1 0 0 0 0,8 0 0 0 0,-5 0 127 0 0,-5 0 821 0 0,-2 0-1023 0 0,1 0 0 0 0,-1 0 0 0 0,0 0 0 0 0,1 0 0 0 0,-1 0-1 0 0,0 0 1 0 0,0 0 0 0 0,1 0 0 0 0,-1 0 0 0 0,0 0 0 0 0,1 0 0 0 0,-1 0-1 0 0,0 0 1 0 0,1 0 0 0 0,-1 0 0 0 0,0 0 0 0 0,0 0 0 0 0,1 0 0 0 0,-1 0-1 0 0,0 0 1 0 0,1 1 0 0 0,-1-1 0 0 0,0 0 0 0 0,0 0 0 0 0,0 0 0 0 0,1 0-1 0 0,-1 1 1 0 0,0 2-3 0 0,0 1 0 0 0,0-1-1 0 0,0 0 1 0 0,-1 0 0 0 0,1 0-1 0 0,-1 0 1 0 0,0 1 0 0 0,0-1 0 0 0,0 0-1 0 0,0 0 1 0 0,-1 0 0 0 0,1-1-1 0 0,-1 1 1 0 0,1 0 0 0 0,-1 0-1 0 0,0-1 1 0 0,-4 4 0 0 0,-18 21-20 0 0,19-21-103 0 0,0 0-1 0 0,0 0 1 0 0,-1 0-1 0 0,0-1 1 0 0,-9 8-1 0 0,-9 2-427 0 0,23-14 357 0 0,-1 0-1 0 0,1-1 1 0 0,0 1 0 0 0,-1 0-1 0 0,1-1 1 0 0,-1 1 0 0 0,1-1-1 0 0,-1 0 1 0 0,1 1 0 0 0,-1-1-1 0 0,1 0 1 0 0,-1 0 0 0 0,0 0 0 0 0,-2 0-1 0 0,-11-2-5828 0 0,5-1-1331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1.8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7368 0 0,'0'0'568'0'0,"2"1"-374"0"0,47 45 10668 0 0,4 5-6920 0 0,-44-40-3571 0 0,0 1-1 0 0,-1 1 1 0 0,0-1 0 0 0,-1 2-1 0 0,10 22 1 0 0,-13-23-178 0 0,-1 0 1 0 0,0 0-1 0 0,-1 0 0 0 0,0 0 1 0 0,-1 1-1 0 0,0 23 0 0 0,-2-33-159 0 0,1 0 0 0 0,-1 1 0 0 0,0-1-1 0 0,0 1 1 0 0,-2 5 0 0 0,1-5-30 0 0,1-1 0 0 0,-1 0 0 0 0,1 1 0 0 0,1-1 0 0 0,-1 8 0 0 0,1-8-128 0 0,0 0 0 0 0,0 1 0 0 0,0-1 0 0 0,-1 0 0 0 0,0 1 1 0 0,1-1-1 0 0,-1 0 0 0 0,-1 0 0 0 0,1 0 0 0 0,-4 8 0 0 0,-3 0-1484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9.5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26 1 11808,'2'-1'362,"-1"1"0,0 0 0,1 0 0,-1 0 0,0 1 0,1-1 0,-1 0 0,0 0 0,1 1 0,-1-1 0,0 1 0,0-1 0,1 1 0,-1 0 0,0-1 0,0 1 0,0 0 1,0 0-1,0 0 0,0 0 0,0 0 0,1 1 0,3 3 818,0 1-1,9 12 1,-7-4-639,0 1 1,-1-1-1,0 2 0,5 27 0,-3-15 1,-2-4-387,-1-1-1,-2 1 1,0 0-1,-1 0 1,-2 0 0,0 0-1,-1 0 1,-9 43 0,7-56-266,0 0 0,-1 0 0,0-1 0,0 1 0,-1-1 0,-10 15 0,0-3-3063,-28 31 0,7-11-448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2.2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20 6912 0 0,'0'0'622'0'0,"18"-8"3360"0"0,35 4 5403 0 0,3 0-7015 0 0,72 0-1339 0 0,-106 5-1585 0 0,31 5 0 0 0,-15-1-2194 0 0,-15 0-4706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2.6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52 2760 0 0,'22'-1'247'0'0,"-18"0"-249"0"0,1-1 5 0 0,30-8 3762 0 0,-27 7-1986 0 0,0 0 0 0 0,15-2 0 0 0,-7 2-590 0 0,7-1 324 0 0,5 3-117 0 0,23 1-47 0 0,-11 2-2017 0 0,46-2-1 0 0,-26-1 25 0 0,-26 0 547 0 0,-14 0 150 0 0,27 2 1 0 0,-6-2 132 0 0,-14-1-334 0 0,-13 2-79 0 0,3-3-18 0 0</inkml:trace>
  <inkml:trace contextRef="#ctx0" brushRef="#br0" timeOffset="1">917 16 2760 0 0,'2'1'207'0'0,"38"4"314"0"0,-26-4 1511 0 0,1-1 1 0 0,19-3 0 0 0,28-4 2058 0 0,12-4-2720 0 0,-70 10-1291 0 0,4 1 90 0 0,0-1 0 0 0,0 2 0 0 0,-1-1 1 0 0,13 3-1 0 0,5 1 275 0 0,18 1 344 0 0,-19-2-479 0 0,26 1 1 0 0,-36-4-466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5.2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8288 0 0,'0'0'638'0'0,"0"2"-414"0"0,2 8 1247 0 0,4 5 1051 0 0,3 6 419 0 0,-6 0-1526 0 0,0 0 0 0 0,-1 0 0 0 0,-2 1 1 0 0,-1 24-1 0 0,-1 0-925 0 0,2-26-438 0 0,0-2-83 0 0,0 0 1 0 0,1 0-1 0 0,7 33 0 0 0,8 34-1287 0 0,-12-49-5265 0 0,-3-21-167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5.5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41 1 5528 0 0,'-16'56'643'0'0,"10"-34"-334"0"0,-6 44 8442 0 0,6 2-5016 0 0,6 71-3610 0 0,1-65 250 0 0,-1-65-459 0 0,1 0-1 0 0,1 0 1 0 0,-1 0 0 0 0,2 0-1 0 0,-1 0 1 0 0,5 10 0 0 0,7 26-4503 0 0,-14-34 2834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5.9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0 4608 0 0,'4'12'90'0'0,"5"17"784"0"0,-1 1 0 0 0,8 54 0 0 0,-12-52-514 0 0,-2-24-174 0 0,-1 0 0 0 0,0-1 0 0 0,-1 1 0 0 0,0 13 0 0 0,-5 46 1725 0 0,-4 4 56 0 0,-4 33 969 0 0,10-82-2091 0 0,0 42 0 0 0,0 1-330 0 0,3-56-511 0 0,0 0 1 0 0,2 17-1 0 0,0 5-29 0 0,-2-28-7 0 0,1 11-204 0 0,-2 0 0 0 0,-3 25 0 0 0,2-25-481 0 0,-1 28 0 0 0,0-1-486 0 0,2-21 573 0 0,1-15 461 0 0,0 0 0 0 0,-1 0 0 0 0,1-1 1 0 0,-1 1-1 0 0,-1 5 0 0 0,0-2-66 0 0,0 0 0 0 0,1 0-1 0 0,0 0 1 0 0,0 0 0 0 0,1 13 0 0 0,-1 17-179 0 0,0-26-113 0 0,-8 40-2054 0 0,4-29 1839 0 0,2 0 0 0 0,0 0 0 0 0,1 34 0 0 0,-2 119 4360 0 0,0-141-4379 0 0,4-20-1968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6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72 0 3224 0 0,'-12'49'253'0'0,"0"25"6415"0"0,6-29-3069 0 0,1-9-2938 0 0,-4 22 126 0 0,1-2-1407 0 0,6-36 170 0 0,-6 25 1 0 0,4-23 287 0 0,1 0 0 0 0,1 0 1 0 0,1 1-1 0 0,2 23 0 0 0,0-5 604 0 0,0-24-24 0 0,1 0 0 0 0,4 19 0 0 0,4 2 41 0 0,-4-15-4745 0 0,-5-14-319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7.6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3224 0 0,'5'1'2768'0'0,"0"9"5566"0"0,-4-9-8080 0 0,-1 0 0 0 0,1 0 0 0 0,0 0 0 0 0,-1 0 0 0 0,1 0 0 0 0,0 0 0 0 0,0 0 0 0 0,0-1 0 0 0,0 1-1 0 0,-1 0 1 0 0,1-1 0 0 0,0 1 0 0 0,0-1 0 0 0,1 1 0 0 0,1 0 0 0 0,-2-1-134 0 0,-1 0 1 0 0,1 0 0 0 0,0 1-1 0 0,0-1 1 0 0,0 0-1 0 0,0 0 1 0 0,0 1-1 0 0,0-1 1 0 0,0 0 0 0 0,0 1-1 0 0,-1-1 1 0 0,1 1-1 0 0,1 0 1 0 0,-1 0-75 0 0,0 0 1 0 0,-1-1-1 0 0,1 1 0 0 0,0-1 1 0 0,0 1-1 0 0,0-1 1 0 0,0 1-1 0 0,0-1 0 0 0,0 0 1 0 0,-1 0-1 0 0,1 1 0 0 0,0-1 1 0 0,0 0-1 0 0,0 0 1 0 0,0 0-1 0 0,0 0 0 0 0,0 0 1 0 0,2 0-1 0 0,37-5 1119 0 0,54-1-1 0 0,-57 8-974 0 0,35 6-1 0 0,-13-1-184 0 0,-22-2-101 0 0,-27-3-55 0 0,1 0 1 0 0,-1-1-1 0 0,1 0 1 0 0,21-2-1 0 0,81-15-5134 0 0,-92 13-1172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8.1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11664 0 0,'9'1'252'0'0,"-1"0"0"0"0,1 0 0 0 0,-1-1 1 0 0,14-2-1 0 0,-18 1-67 0 0,0 1 1 0 0,0 0-1 0 0,0 0 0 0 0,0 1 1 0 0,-1-1-1 0 0,1 1 0 0 0,0-1 1 0 0,0 1-1 0 0,-1 0 0 0 0,1 1 1 0 0,0-1-1 0 0,-1 1 0 0 0,1-1 1 0 0,-1 1-1 0 0,0 0 0 0 0,4 3 1 0 0,29 22 745 0 0,-31-24-999 0 0,-1-1-1 0 0,0 1 0 0 0,1-1 0 0 0,-1 0 0 0 0,1 0 1 0 0,0 0-1 0 0,0-1 0 0 0,0 0 0 0 0,10 2 1 0 0,1-2-265 0 0,-13-1 275 0 0,0 0 0 0 0,0 1 0 0 0,0-1 0 0 0,0-1 0 0 0,6 0 1 0 0,0 0-101 0 0,0 1 0 0 0,0-1 0 0 0,0 2 0 0 0,0-1 0 0 0,0 1 1 0 0,1 0-1 0 0,-1 1 0 0 0,15 5 0 0 0,-12-4-183 0 0,0 0 0 0 0,0 0 0 0 0,24 0 1 0 0,-16-4 773 0 0,34-6-1 0 0,-37 4 431 0 0,32-2-1 0 0,-12 2 74 0 0,-12 3-788 0 0,0 1 0 0 0,0 1 0 0 0,46 11 0 0 0,-52-10-33 0 0,0 0-1 0 0,0-2 1 0 0,35-1 0 0 0,-26 0-141 0 0,112-7-716 0 0,-17 2 611 0 0,-28 8 637 0 0,-32 2-173 0 0,-35-3-266 0 0,1-2 1 0 0,29-2-1 0 0,34-10-67 0 0,-64 9 38 0 0,41-1-1 0 0,-22 4-1251 0 0,-34 0 578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58.7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 3680 0 0,'10'2'527'0'0,"0"-1"0"0"0,0-1 1 0 0,-1 0-1 0 0,1 0 0 0 0,15-3 1 0 0,19 0 768 0 0,-32 4-1446 0 0,-1 0 0 0 0,0 0 1 0 0,19 6-1 0 0,-27-7 111 0 0,15 4 480 0 0,35 2-1 0 0,57-5 5299 0 0,-52-2-3757 0 0,19-5-883 0 0,-43 3-945 0 0,9-2-84 0 0,37-1-506 0 0,-53 7 100 0 0,-11-1-54 0 0,0 0 0 0 0,17-2 0 0 0,-19 1 365 0 0,0 1 1 0 0,0 0-1 0 0,-1 1 1 0 0,23 4-1 0 0,4 0 35 0 0,43-4 167 0 0,11 1-54 0 0,-47 6 473 0 0,-36-6-114 0 0,-1 0 0 0 0,1 1 0 0 0,-1 0 0 0 0,0 1 0 0 0,11 5 0 0 0,-10-4-230 0 0,-1 0 1 0 0,1-2-1 0 0,-1 1 1 0 0,15 2-1 0 0,-7-3-152 0 0,-2-1-109 0 0,25 2-1 0 0,34-1-974 0 0,-46-1 1227 0 0,28 4-1 0 0,-56-5-217 0 0,20 3 3 0 0,-17-3-86 0 0,1 0 1 0 0,-1 0 0 0 0,0-1-1 0 0,1 1 1 0 0,-1-1 0 0 0,1 0-1 0 0,-1 0 1 0 0,1 0 0 0 0,4-2-1 0 0,3-1-2192 0 0,0 1 1 0 0,20-1-1 0 0,56 3 6130 0 0,-39 1 1400 0 0,-42-1-5156 0 0,1 1 1 0 0,-1 0-1 0 0,11 3 0 0 0,-12-2 36 0 0,1-1 0 0 0,0 0 0 0 0,8 0 0 0 0,6 0 285 0 0,-15 0-401 0 0,0-1 0 0 0,0 0 0 0 0,-1 0-1 0 0,9-1 1 0 0,-5 0-144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0.4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46 30 1840 0 0,'0'0'19158'0'0,"9"-3"-18385"0"0,-7 4 170 0 0,3 5-868 0 0,-3-4-19 0 0,-4 4-46 0 0,-5-2-10 0 0,-10-4 0 0 0,17 0 0 0 0,-1 0 0 0 0,1 0 0 0 0,-1 0 0 0 0,0 0 0 0 0,1 0 0 0 0,-1 0 0 0 0,1 0 0 0 0,-1 0 0 0 0,1 0 0 0 0,-1 0 0 0 0,0 0 0 0 0,1 0 0 0 0,-1-1 0 0 0,1 1 0 0 0,-1 0 0 0 0,1-1 0 0 0,-1 1 0 0 0,1 0 0 0 0,0-1 0 0 0,-1 1 0 0 0,1 0 0 0 0,-1-1 0 0 0,1 1 0 0 0,0-1 0 0 0,-1 1 0 0 0,1 0 0 0 0,-1-2 0 0 0,-3-3 0 0 0,3 5-1 0 0,1 0 0 0 0,0-1-1 0 0,-1 1 1 0 0,1 0-1 0 0,-1-1 1 0 0,1 1 0 0 0,0 0-1 0 0,-1-1 1 0 0,1 1-1 0 0,0-1 1 0 0,0 1 0 0 0,-1 0-1 0 0,1-1 1 0 0,0 1-1 0 0,0-1 1 0 0,-1 1 0 0 0,1-1-1 0 0,0 1 1 0 0,0-1-1 0 0,0 1 1 0 0,0-1-1 0 0,0 1 1 0 0,0-1 0 0 0,0 1-1 0 0,0-1 1 0 0,0 1-1 0 0,0-1 1 0 0,0 1 0 0 0,0-1-1 0 0,0 1 1 0 0,1-1 0 0 0,-1 0-15 0 0,1-7 4 0 0,3 3 12 0 0,0 0 11 0 0,-3 4-6 0 0,0 1 0 0 0,0 0 0 0 0,-1 1 0 0 0,1-1 0 0 0,0 0 0 0 0,0 0 0 0 0,0 0 0 0 0,0 0 0 0 0,0 1 0 0 0,-1-1 0 0 0,1 0 1 0 0,0 1-1 0 0,1 0 0 0 0,-1 0 21 0 0,1-1 1 0 0,-1 1 0 0 0,1 0-1 0 0,-1 0 1 0 0,0 0 0 0 0,0 0-1 0 0,0 1 1 0 0,1-1 0 0 0,-1 0-1 0 0,0 0 1 0 0,0 1 0 0 0,-1-1-1 0 0,1 0 1 0 0,0 1-1 0 0,0-1 1 0 0,-1 1 0 0 0,1-1-1 0 0,-1 1 1 0 0,1 0 0 0 0,-1-1-1 0 0,0 1 1 0 0,1 3 0 0 0,-1-1-7 0 0,1 1 1 0 0,-1-1-1 0 0,-1 1 1 0 0,1-1-1 0 0,0 1 1 0 0,-1-1-1 0 0,-1 5 1 0 0,-4 4 26 0 0,-1-3-6 0 0,5-9 2 0 0,-1-5-33 0 0,-1-1-10 0 0,0-2 0 0 0,3 0-12 0 0,2 5-36 0 0,3-4 36 0 0,4 1 12 0 0,0-1 11 0 0,-5 4 48 0 0,2 0 27 0 0,-3 1 54 0 0,1 8 24 0 0,-2-6-153 0 0,0 0 0 0 0,-1 0 0 0 0,1 0 0 0 0,-1 0 0 0 0,1 0 0 0 0,-1 0 0 0 0,0 0 0 0 0,1 0 0 0 0,-1 0-1 0 0,0 0 1 0 0,0 0 0 0 0,0 0 0 0 0,0 1 0 0 0,1-1 0 0 0,-2 0 0 0 0,1 0 0 0 0,0 0 0 0 0,0 0 0 0 0,0 0 0 0 0,0 0 0 0 0,-1 0 0 0 0,1 0 0 0 0,0 0 0 0 0,-2 2 0 0 0,3-1 1 0 0,-1 1-21 0 0,-8 6 187 0 0,8-9-176 0 0,-1 1 0 0 0,1-1 0 0 0,0 0 0 0 0,-1 0 0 0 0,1 0 0 0 0,0 0 0 0 0,-1 0 0 0 0,1 0 1 0 0,0 0-1 0 0,-1 0 0 0 0,1 0 0 0 0,0 0 0 0 0,-1 0 0 0 0,1 0 0 0 0,0 0 0 0 0,-1 0 0 0 0,1 0 0 0 0,0 0 0 0 0,-1 0 0 0 0,1 0 0 0 0,0-1 0 0 0,0 1 1 0 0,-1 0-1 0 0,1 0 0 0 0,0 0 0 0 0,-1 0 0 0 0,1-1 0 0 0,-9-6-11 0 0,7 6 13 0 0,-1-1-4 0 0,2 2 0 0 0,0-1 0 0 0,0 1 0 0 0,1 0 0 0 0,-1-1 0 0 0,0 1 0 0 0,0-1 0 0 0,1 1 0 0 0,-1-1 0 0 0,0 0 0 0 0,1 1 0 0 0,-1-1 0 0 0,1 0 0 0 0,-1 1 0 0 0,1-1 0 0 0,-1 0 0 0 0,1 0 0 0 0,-1 1 0 0 0,1-1 0 0 0,0 0 0 0 0,0 0 0 0 0,-1 0 0 0 0,1 0 0 0 0,0 1 0 0 0,0-1 0 0 0,0-1 0 0 0,-2-3 0 0 0,1 4 0 0 0,0-1 0 0 0,1 1 0 0 0,-1 0 0 0 0,1-1 0 0 0,0 1 0 0 0,-1 0 0 0 0,1-1 0 0 0,0 1 0 0 0,0-1 0 0 0,0 1 0 0 0,0-1 0 0 0,0-1 0 0 0,0-7 0 0 0,1 5 0 0 0,-1 5 0 0 0,0-1 0 0 0,0 1 0 0 0,0-1 0 0 0,0 0 0 0 0,0 1 0 0 0,1-1 0 0 0,-1 1 0 0 0,0 0 0 0 0,0-1 0 0 0,0 1 0 0 0,1-1 0 0 0,-1 1 0 0 0,0-1 0 0 0,1 1 0 0 0,-1 0 0 0 0,0-1 0 0 0,1 1 0 0 0,-1-1 0 0 0,0 1 0 0 0,1 0 0 0 0,-1 0 0 0 0,1-1 0 0 0,-1 1 0 0 0,1 0 0 0 0,1-1 0 0 0,0 0 21 0 0,-1 0 1 0 0,1 0-1 0 0,-1 0 0 0 0,1 0 0 0 0,0 0 1 0 0,-1 1-1 0 0,1-1 0 0 0,0 1 0 0 0,-1-1 0 0 0,1 1 1 0 0,0 0-1 0 0,0 0 0 0 0,-1-1 0 0 0,1 1 0 0 0,0 0 1 0 0,0 1-1 0 0,-1-1 0 0 0,1 0 0 0 0,0 0 1 0 0,0 1-1 0 0,-1-1 0 0 0,4 2 0 0 0,-3-1 43 0 0,-1 0-1 0 0,1 0 0 0 0,0 0 1 0 0,-1 1-1 0 0,1-1 1 0 0,0 0-1 0 0,-1 1 0 0 0,3 2 1 0 0,-3-2-67 0 0,0-1 38 0 0,-1 0 0 0 0,1 1 1 0 0,0-1-1 0 0,-1 1 0 0 0,1 0 0 0 0,-1-1 0 0 0,1 1 0 0 0,-1-1 0 0 0,1 1 0 0 0,-1 0 0 0 0,0-1 1 0 0,0 1-1 0 0,0 0 0 0 0,0-1 0 0 0,0 1 0 0 0,-1 2 0 0 0,1 1 32 0 0,-1-4-45 0 0,1 1 0 0 0,0-1 0 0 0,0 1 0 0 0,-1-1 0 0 0,1 1 0 0 0,-1-1 0 0 0,1 0 0 0 0,-1 1 0 0 0,0-1 0 0 0,1 0 0 0 0,-2 2-1 0 0,-4 7 19 0 0,6-8-33 0 0,0-1 0 0 0,-1 1 0 0 0,1-1 1 0 0,-1 0-1 0 0,0 0 0 0 0,1 1 0 0 0,-1-1 0 0 0,0 0 1 0 0,0 0-1 0 0,0 0 0 0 0,0 0 0 0 0,0 0 0 0 0,0 0 0 0 0,0 0 1 0 0,0 0-1 0 0,0 0 0 0 0,0-1 0 0 0,0 1 0 0 0,-1 0 1 0 0,1-1-1 0 0,0 1 0 0 0,-3 0 0 0 0,-4 0 41 0 0,4-1-34 0 0,3 0-12 0 0,0 0 0 0 0,0 0 0 0 0,0 1 0 0 0,0-1 0 0 0,0 0 0 0 0,1-1 0 0 0,-1 1 0 0 0,0 0 0 0 0,0 0 0 0 0,0 0 0 0 0,0-1 0 0 0,0 1 0 0 0,0 0 0 0 0,0-1 0 0 0,1 1 0 0 0,-1 0 0 0 0,0-1 0 0 0,0 0 0 0 0,1 1 0 0 0,-1-1 0 0 0,0 1 0 0 0,0-1 0 0 0,1 0 0 0 0,-1 1 0 0 0,0-2 0 0 0,-16-24-8 0 0,17 26 4 0 0,0-1 0 0 0,-1 1-1 0 0,1 0 1 0 0,0 0 0 0 0,0 0 0 0 0,0 0 0 0 0,0 0-1 0 0,0-1 1 0 0,-1 1 0 0 0,1 0 0 0 0,0 0-1 0 0,0 0 1 0 0,0-1 0 0 0,0 1 0 0 0,0 0-1 0 0,0 0 1 0 0,0 0 0 0 0,0-1 0 0 0,0 1-1 0 0,0 0 1 0 0,0 0 0 0 0,0 0 0 0 0,0-1-1 0 0,0 1 1 0 0,0 0 0 0 0,0 0 0 0 0,0 0 0 0 0,0-1-1 0 0,0 1 1 0 0,0 0 0 0 0,0-1 0 0 0,1-13-163 0 0,-1 13 139 0 0,0 1-1 0 0,1-1 0 0 0,-1 0 1 0 0,0 1-1 0 0,0-1 0 0 0,1 1 1 0 0,-1-1-1 0 0,1 0 1 0 0,-1 1-1 0 0,0-1 0 0 0,1 1 1 0 0,-1-1-1 0 0,1 1 0 0 0,-1-1 1 0 0,1 1-1 0 0,-1 0 1 0 0,1-1-1 0 0,0 1 0 0 0,-1-1 1 0 0,1 1-1 0 0,-1 0 0 0 0,1 0 1 0 0,0-1-1 0 0,1 1 1 0 0,14-4-658 0 0,-14 4 171 0 0,5 5-2382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8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170 1 15088 0 0,'-12'0'693'0'0,"10"0"-21"0"0,-7 0-208 0 0,2 0 624 0 0,0 0 0 0 0,1 1 0 0 0,-1-1 0 0 0,0 1 1 0 0,-8 3-1 0 0,12-3-942 0 0,1 0 0 0 0,-1 0 1 0 0,0 1-1 0 0,0-1 0 0 0,0 1 0 0 0,1 0 1 0 0,-1 0-1 0 0,1 0 0 0 0,-1 0 1 0 0,1 0-1 0 0,0 0 0 0 0,0 1 1 0 0,-4 4-1 0 0,-9 15 117 0 0,10-17-239 0 0,1 1 1 0 0,-1 0-1 0 0,1 0 0 0 0,0 0 0 0 0,1 1 0 0 0,0-1 1 0 0,0 1-1 0 0,0 0 0 0 0,1 0 0 0 0,-2 9 0 0 0,3-11-24 0 0,0 6-2 0 0,0 1 0 0 0,0-1 0 0 0,1 1 0 0 0,1-1 1 0 0,0 1-1 0 0,4 19 0 0 0,-3-22-117 0 0,0 0 0 0 0,1-1 0 0 0,0 1 0 0 0,0-1 0 0 0,1 1 0 0 0,0-1 0 0 0,1 0 0 0 0,-1-1 0 0 0,2 1 0 0 0,-1-1 0 0 0,1 0 0 0 0,0 0 1 0 0,12 10-1 0 0,-14-15-237 0 0,0 1 1 0 0,0-1-1 0 0,0 1 1 0 0,0-1-1 0 0,1 0 1 0 0,6 1-1 0 0,5 0-5610 0 0,2-3-884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2.1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2760 0 0,'0'0'17135'0'0,"0"9"-15225"0"0,4 61 2302 0 0,2 10-3050 0 0,-4-63-1114 0 0,-1-10-35 0 0,1 13-591 0 0,8 37 1 0 0,-9-54-917 0 0,-1 4-434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4.8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48 0 1840 0 0,'5'15'15411'0'0,"-14"-7"-13489"0"0,4-1-1559 0 0,0 0-1 0 0,0 1 1 0 0,1-1 0 0 0,0 1 0 0 0,0 0 0 0 0,1 1 0 0 0,0-1 0 0 0,0 0-1 0 0,-2 18 1 0 0,3-15-373 0 0,2 1 0 0 0,-1-1 1 0 0,1 1-1 0 0,1-1 0 0 0,0 1 0 0 0,0-1 0 0 0,4 13 0 0 0,-3-5-2391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6.5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63 9760 0 0,'0'0'5150'0'0,"10"0"-2677"0"0,27 22 966 0 0,-36-21-3393 0 0,0 0 1 0 0,0 0-1 0 0,-1 0 1 0 0,1 1-1 0 0,0-1 1 0 0,0 0-1 0 0,-1 1 1 0 0,1-1-1 0 0,-1 0 1 0 0,1 1-1 0 0,-1-1 1 0 0,0 1-1 0 0,1 1 1 0 0,-1-3-5 0 0,0 1-5 0 0,0-1 0 0 0,0 1-1 0 0,1 0 1 0 0,-1-1 0 0 0,0 1-1 0 0,0-1 1 0 0,0 1 0 0 0,0-1-1 0 0,0 1 1 0 0,0-1 0 0 0,0 1-1 0 0,0-1 1 0 0,0 1 0 0 0,0 0-1 0 0,-1-1 1 0 0,1 1 0 0 0,0-1-1 0 0,0 1 1 0 0,-1-1-27 0 0,1 1-1 0 0,0-1 1 0 0,0 0 0 0 0,-1 0-1 0 0,1 0 1 0 0,0 0 0 0 0,0 0-1 0 0,-1 0 1 0 0,1 0-1 0 0,0 0 1 0 0,0 0 0 0 0,-1 0-1 0 0,1 0 1 0 0,0 0 0 0 0,-1 0-1 0 0,1 0 1 0 0,0 0-1 0 0,0 0 1 0 0,-1 0 0 0 0,1 0-1 0 0,0 0 1 0 0,0 0-1 0 0,-1 0 1 0 0,1 0 0 0 0,0-1-1 0 0,-21-12-62 0 0,15 8 115 0 0,-4-7-74 0 0,10 11 8 0 0,-1 1-1 0 0,0-1 0 0 0,1 1 0 0 0,-1-1 0 0 0,1 1 0 0 0,-1-1 1 0 0,1 0-1 0 0,-1 1 0 0 0,1-1 0 0 0,-1 0 0 0 0,1 1 1 0 0,-1-1-1 0 0,1 0 0 0 0,0 1 0 0 0,-1-1 0 0 0,1 0 0 0 0,0 0 1 0 0,0 0-1 0 0,0 1 0 0 0,0-1 0 0 0,0 0 0 0 0,-1 0 1 0 0,2 0-1 0 0,-1 1 0 0 0,0-2 0 0 0,0-2 6 0 0,0 1-7 0 0,-1 1 0 0 0,1 0 0 0 0,0 0-1 0 0,0-1 1 0 0,0 1 0 0 0,0 0 0 0 0,0-1-1 0 0,1 1 1 0 0,0-3 0 0 0,-1 3 4 0 0,4-5 2 0 0,18-13 0 0 0,-22 20 16 0 0,1-1 0 0 0,0 0-1 0 0,-1 1 1 0 0,1-1-1 0 0,0 0 1 0 0,0 1 0 0 0,-1-1-1 0 0,1 1 1 0 0,0-1-1 0 0,0 1 1 0 0,0 0 0 0 0,0-1-1 0 0,-1 1 1 0 0,1 0-1 0 0,0 0 1 0 0,0-1 0 0 0,0 1-1 0 0,0 0 1 0 0,0 0-1 0 0,0 0 1 0 0,0 0 0 0 0,0 0-1 0 0,0 0 1 0 0,0 0-1 0 0,1 1 1 0 0,-2-1-30 0 0,3 0 410 0 0,-2 2-334 0 0,1 0-1 0 0,-1 0 0 0 0,0 0 1 0 0,1 0-1 0 0,-1 1 1 0 0,0-1-1 0 0,0 0 0 0 0,0 0 1 0 0,-1 1-1 0 0,1-1 0 0 0,-1 1 1 0 0,1-1-1 0 0,-1 1 0 0 0,0 4 1 0 0,0 2-30 0 0,0 0 0 0 0,-3 15 1 0 0,1-12-22 0 0,1-7-12 0 0,-6 4 12 0 0,7-8-8 0 0,-1-1-1 0 0,0 0 1 0 0,0 0 0 0 0,0 0-1 0 0,0 1 1 0 0,1-1 0 0 0,-1 0-1 0 0,0 0 1 0 0,0 0 0 0 0,0 0-1 0 0,0-1 1 0 0,0 1 0 0 0,1 0-1 0 0,-1 0 1 0 0,0 0 0 0 0,0-1-1 0 0,0 1 1 0 0,0 0 0 0 0,-1-2-1 0 0,2 2-2 0 0,-3-1 0 0 0,-4-6 0 0 0,4 3 0 0 0,-3 0 0 0 0,5 3 0 0 0,0 1 0 0 0,0-1 0 0 0,1 0 0 0 0,-1 1 0 0 0,0-1 0 0 0,0 0 0 0 0,0 0 0 0 0,1 0 0 0 0,-1 0 0 0 0,0 0 0 0 0,1 0 0 0 0,-1 0 0 0 0,1 0 0 0 0,-1 0 0 0 0,1 0 0 0 0,-1-1 0 0 0,-3-10 0 0 0,2 5 0 0 0,5-1 0 0 0,-1 6 2 0 0,0 0 1 0 0,0 1-1 0 0,1-1 0 0 0,-1 1 0 0 0,0-1 1 0 0,1 1-1 0 0,-1 0 0 0 0,4-2 0 0 0,9-6 308 0 0,-15 9-262 0 0,1 0 1 0 0,-1 0 0 0 0,1 0 0 0 0,-1 0 0 0 0,1 0 0 0 0,-1 0 0 0 0,1 0 0 0 0,0 0 0 0 0,-1 0-1 0 0,1 0 1 0 0,-1 0 0 0 0,1 0 0 0 0,-1 0 0 0 0,1 0 0 0 0,-1 1 0 0 0,1-1 0 0 0,-1 0 0 0 0,1 0-1 0 0,-1 1 1 0 0,1-1 0 0 0,-1 0 0 0 0,1 1 0 0 0,-1-1 0 0 0,1 1 0 0 0,0 0-22 0 0,-1 0 0 0 0,1 0 0 0 0,-1 0 0 0 0,1 1 1 0 0,-1-1-1 0 0,1 0 0 0 0,-1 0 0 0 0,0 0 0 0 0,0 0 1 0 0,1 1-1 0 0,-1 0 0 0 0,0 6-92 0 0,-1-1 0 0 0,1 1 0 0 0,-3 8 0 0 0,2-11 103 0 0,0 3-636 0 0,-1 1-1 0 0,0 0 1 0 0,-1-1 0 0 0,-3 9-1 0 0,-1-2-1025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7.27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64 5064 0 0,'0'0'389'0'0,"1"-3"-250"0"0,0 2-105 0 0,0-1 0 0 0,0 0 1 0 0,0 0-1 0 0,0 1 0 0 0,0-1 1 0 0,0 1-1 0 0,3-4 0 0 0,-4 5 91 0 0,0 0 0 0 0,1-1-1 0 0,-1 1 1 0 0,0 0-1 0 0,0 0 1 0 0,0-1-1 0 0,1 1 1 0 0,-1 0 0 0 0,0-1-1 0 0,0 1 1 0 0,0 0-1 0 0,0-1 1 0 0,0 1-1 0 0,0 0 1 0 0,0-1-1 0 0,1 1 1 0 0,-1 0 0 0 0,0-1-1 0 0,0 1 1 0 0,0 0-1 0 0,-1-1 1 0 0,1 1-1 0 0,0 0 1 0 0,0-1-1 0 0,0 1 1 0 0,0 0 0 0 0,0-1-1 0 0,0 1 1 0 0,0-9 4470 0 0,4 2-3162 0 0,9-13 3355 0 0,-4 21-3878 0 0,30 7 168 0 0,-37-7-1034 0 0,0-1-1 0 0,0 1 1 0 0,0 0-1 0 0,0 0 0 0 0,0 0 1 0 0,0 1-1 0 0,-1-1 0 0 0,1 0 1 0 0,0 1-1 0 0,-1-1 1 0 0,1 1-1 0 0,-1-1 0 0 0,1 1 1 0 0,1 3-1 0 0,9 9 196 0 0,-8-11-202 0 0,0 0 5 0 0,0 1 0 0 0,-1 0 1 0 0,0 0-1 0 0,0 0 0 0 0,0 0 0 0 0,0 0 1 0 0,0 0-1 0 0,2 8 0 0 0,-4-10-36 0 0,0 0-1 0 0,0 1 1 0 0,0-1 0 0 0,0 1 0 0 0,-1-1-1 0 0,1 1 1 0 0,-1-1 0 0 0,0 1 0 0 0,1 0-1 0 0,-1-1 1 0 0,-1 1 0 0 0,1-1 0 0 0,-1 4-1 0 0,-1 2-8 0 0,0-1 0 0 0,-6 15 0 0 0,-3 6-161 0 0,10-23 83 0 0,0-1 0 0 0,-1 1 0 0 0,0-1 0 0 0,0 0 0 0 0,0 1 0 0 0,0-1 1 0 0,-1 0-1 0 0,1-1 0 0 0,-1 1 0 0 0,0 0 0 0 0,-1-1 0 0 0,1 0 1 0 0,-6 5-1 0 0,8-7 67 0 0,0-1 5 0 0,1 1 1 0 0,-1-1-1 0 0,0 1 0 0 0,0-1 0 0 0,1 1 0 0 0,-1 0 0 0 0,1-1 0 0 0,-1 1 0 0 0,0 0 1 0 0,1-1-1 0 0,-1 1 0 0 0,1 0 0 0 0,0 0 0 0 0,-1 1 0 0 0,-5 8-100 0 0,5-8 618 0 0,1-3-485 0 0,0 1-1 0 0,0-1 1 0 0,0 1-1 0 0,0 0 1 0 0,0-1 0 0 0,0 1-1 0 0,0 0 1 0 0,0-1 0 0 0,0 1-1 0 0,0 0 1 0 0,0-1-1 0 0,1 1 1 0 0,-1 0 0 0 0,0-1-1 0 0,0 1 1 0 0,0 0-1 0 0,1-1 1 0 0,-1 1 0 0 0,0 0-1 0 0,0 0 1 0 0,1-1-1 0 0,-1 1 1 0 0,0 0 0 0 0,1 0-1 0 0,-1-1 1 0 0,0 1 0 0 0,1 0-1 0 0,-1 0 1 0 0,1 0-1 0 0,12-2 662 0 0,-1 1-449 0 0,-4-2-52 0 0,0 1 1 0 0,0 0-1 0 0,1 0 0 0 0,-1 1 0 0 0,1 0 0 0 0,9 0 1 0 0,-15 2-178 0 0,0-1 0 0 0,0 0 0 0 0,0 0 0 0 0,-1 0 0 0 0,1 0 0 0 0,0 0 0 0 0,0 0 0 0 0,0-1 0 0 0,-1 0 0 0 0,1 1 0 0 0,0-1 0 0 0,-1 0 0 0 0,4-1 1 0 0,-2 0-1 0 0,-2 1-76 0 0,0 1 0 0 0,0-1 1 0 0,0 1-1 0 0,0-1 0 0 0,0 1 0 0 0,0 0 0 0 0,0 0 0 0 0,0 0 0 0 0,0 0 0 0 0,0 0 0 0 0,1 1 1 0 0,-1-1-1 0 0,0 0 0 0 0,3 2 0 0 0,9 4-1174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0.7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60 10592 0 0,'0'0'1301'0'0,"9"-16"5093"0"0,2 6-4827 0 0,-8 8-1227 0 0,0-1 1 0 0,-1 1-1 0 0,1-1 0 0 0,0 1 0 0 0,1 0 0 0 0,-1 0 0 0 0,0 0 0 0 0,0 0 0 0 0,7-2 0 0 0,0 1 76 0 0,-7 2-336 0 0,-1 0 1 0 0,1 0 0 0 0,0 0-1 0 0,-1 0 1 0 0,1 1 0 0 0,0-1-1 0 0,-1 1 1 0 0,1 0 0 0 0,0-1-1 0 0,-1 2 1 0 0,1-1 0 0 0,4 0-1 0 0,-6 1-61 0 0,0-1 0 0 0,0 0 0 0 0,0 1 0 0 0,0-1 0 0 0,0 1 0 0 0,0-1 0 0 0,0 1 0 0 0,-1-1 0 0 0,1 1 0 0 0,0 0 0 0 0,0-1-1 0 0,0 1 1 0 0,0 0 0 0 0,-1 0 0 0 0,1 0 0 0 0,0 0 0 0 0,-1-1 0 0 0,1 1 0 0 0,-1 0 0 0 0,1 0 0 0 0,-1 0 0 0 0,0 0 0 0 0,1 0 0 0 0,-1 0 0 0 0,0 0-1 0 0,1 0 1 0 0,-1 1 0 0 0,0-1 0 0 0,0 2 0 0 0,0 3-18 0 0,-1 0 1 0 0,1 0-1 0 0,-1 0 0 0 0,-2 8 0 0 0,0-2 25 0 0,3-10-46 0 0,-1 0-1 0 0,0 0 0 0 0,0 0 0 0 0,1 0 1 0 0,-1 0-1 0 0,-1 0 0 0 0,1 0 0 0 0,0-1 1 0 0,-3 4-1 0 0,3-3-51 0 0,-1-1-1 0 0,1 1 1 0 0,-1 0-1 0 0,1 1 1 0 0,0-1-1 0 0,0 0 1 0 0,-1 4 0 0 0,0 1-159 0 0,0 0 0 0 0,0 0 1 0 0,-1 0-1 0 0,0 0 1 0 0,0 0-1 0 0,0-1 1 0 0,-1 1-1 0 0,0-1 1 0 0,0 0-1 0 0,-1 0 0 0 0,0-1 1 0 0,-10 11-1 0 0,1 0-238 0 0,13-15 468 0 0,0 0 0 0 0,0 0 1 0 0,0 0-1 0 0,0 0 0 0 0,-1 0 0 0 0,1 0 0 0 0,0-1 0 0 0,-1 1 1 0 0,1 0-1 0 0,0-1 0 0 0,-1 1 0 0 0,-1 0 0 0 0,1-1 625 0 0,1 0-482 0 0,1 1 0 0 0,-1-1-1 0 0,1 0 1 0 0,-1 0-1 0 0,1 0 1 0 0,0 0 0 0 0,-1 0-1 0 0,1 0 1 0 0,-1 0-1 0 0,1-1 1 0 0,-1 1-1 0 0,1 0 1 0 0,0 0 0 0 0,-1 0-1 0 0,1 0 1 0 0,-1-1-1 0 0,1 1 1 0 0,0 0 0 0 0,-1-1-1 0 0,1 0-86 0 0,1 0 0 0 0,0 0-1 0 0,0 0 1 0 0,0 1 0 0 0,-1-1 0 0 0,1 0-1 0 0,0 0 1 0 0,0 0 0 0 0,0 1 0 0 0,1-1-1 0 0,-1 0 1 0 0,0 1 0 0 0,0-1 0 0 0,0 1-1 0 0,2-1 1 0 0,25-7 139 0 0,1-1 442 0 0,-24 7-470 0 0,1 0 1 0 0,-1 1 0 0 0,1-1-1 0 0,6 0 1 0 0,-7 1-89 0 0,1 0 0 0 0,0 0-1 0 0,-1-1 1 0 0,8-2 0 0 0,-2-1-41 0 0,-7 4-377 0 0,-1-1 1 0 0,0 1-1 0 0,1-1 1 0 0,-1 0 0 0 0,4-3-1 0 0,4-5-892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39.92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28 40 3680 0 0,'0'0'17878'0'0,"2"0"-17566"0"0,0 0-227 0 0,0 0-1 0 0,-1 0 1 0 0,1 0-1 0 0,0 0 1 0 0,0 0 0 0 0,0 1-1 0 0,0-1 1 0 0,0 1 0 0 0,-1-1-1 0 0,1 1 1 0 0,0 0-1 0 0,0-1 1 0 0,-1 1 0 0 0,3 2-1 0 0,6 4 12 0 0,-8-6 36 0 0,-1-1-121 0 0,-1 0 0 0 0,1 0 0 0 0,-1 0 1 0 0,0 0-1 0 0,1 0 0 0 0,-1 1 0 0 0,1-1 0 0 0,-1 0 0 0 0,0 0 0 0 0,1 0 0 0 0,-1 1 0 0 0,0-1 0 0 0,1 0 0 0 0,-1 0 0 0 0,0 1 0 0 0,1-1 0 0 0,-1 0 0 0 0,0 1 1 0 0,1 0-1 0 0,-3 3 20 0 0,2-3-26 0 0,0 0-1 0 0,0 0 0 0 0,-1 0 0 0 0,1 0 1 0 0,0 0-1 0 0,-1 0 0 0 0,1 0 1 0 0,-1 0-1 0 0,0 0 0 0 0,1 0 0 0 0,-1 0 1 0 0,0 0-1 0 0,1 0 0 0 0,-1 0 0 0 0,0-1 1 0 0,0 1-1 0 0,0 0 0 0 0,0 0 0 0 0,0-1 1 0 0,0 1-1 0 0,-1 0 0 0 0,-7 4 1 0 0,-5 1-5 0 0,13-6 0 0 0,0 0 0 0 0,0 1 0 0 0,0-1 0 0 0,0 0 0 0 0,0 0 0 0 0,0 0 0 0 0,0 0 0 0 0,1 0 0 0 0,-1 0 0 0 0,0 0 0 0 0,0 0 0 0 0,0 0 0 0 0,0 0 0 0 0,0-1 0 0 0,0 1 0 0 0,0 0 0 0 0,0-1 0 0 0,1 1 0 0 0,-2-1 0 0 0,-12-11 0 0 0,14 12 0 0 0,-1 0 0 0 0,1-1 0 0 0,-1 1 0 0 0,1 0 0 0 0,0-1 0 0 0,-1 1 0 0 0,1 0 0 0 0,0-1 0 0 0,-1 1 0 0 0,1-1 0 0 0,0 1 0 0 0,0 0 0 0 0,-1-1 0 0 0,1 1 0 0 0,0-1 0 0 0,0 1 0 0 0,0-1 0 0 0,0 1 0 0 0,0-1 0 0 0,0 1 0 0 0,0-1 0 0 0,0 1 0 0 0,0-1 0 0 0,0 1 0 0 0,0-1 0 0 0,0 1 0 0 0,0-1 0 0 0,0 1 0 0 0,0-1 0 0 0,0 1 0 0 0,0-1 0 0 0,1 0 0 0 0,0-26 0 0 0,0 25 0 0 0,0 1 0 0 0,0 0 1 0 0,0 0-1 0 0,0 0 0 0 0,0-1 0 0 0,0 1 0 0 0,0 0 0 0 0,0 0 0 0 0,1 1 0 0 0,1-3 0 0 0,7-4-15 0 0,-5 2-55 0 0,-5 3 32 0 0,13-1 207 0 0,-9 1-104 0 0,0 1 1 0 0,0-1-1 0 0,1 1 0 0 0,-1 0 1 0 0,0 1-1 0 0,1-1 0 0 0,8 1 1 0 0,-12 0 60 0 0,12 7 128 0 0,4 1-28 0 0,-16-7-114 0 0,-1-1-93 0 0,1 0-1 0 0,-1 0 0 0 0,0 0 1 0 0,1 0-1 0 0,-1 1 1 0 0,1-1-1 0 0,-1 0 1 0 0,0 0-1 0 0,1 0 0 0 0,-1 0 1 0 0,0 1-1 0 0,1-1 1 0 0,-1 0-1 0 0,0 0 0 0 0,0 0 1 0 0,1 1-1 0 0,-1-1 1 0 0,0 0-1 0 0,0 1 0 0 0,1-1 1 0 0,-1 0-1 0 0,0 1 1 0 0,0-1-1 0 0,0 0 0 0 0,1 1 1 0 0,-1-1-1 0 0,0 0 1 0 0,0 1-1 0 0,0-1 0 0 0,0 0 1 0 0,0 1-1 0 0,0-1 1 0 0,0 1-1 0 0,0-1 1 0 0,0 1-1 0 0,0 0 47 0 0,-8 10 53 0 0,-7 9-108 0 0,5-12-10 0 0,6-7-29 0 0,-1 0-179 0 0,-3-11 43 0 0,8 9 163 0 0,-2-6-10 0 0,2 7 12 0 0,0-1 0 0 0,0 1 0 0 0,0 0 0 0 0,0-1 0 0 0,0 1 0 0 0,0-1 0 0 0,0 1 0 0 0,0 0 0 0 0,0-1 0 0 0,0 1 0 0 0,0-1 0 0 0,0 1 0 0 0,0 0 0 0 0,0-1 0 0 0,0 1 0 0 0,0-1 0 0 0,1 1 0 0 0,-1 0 0 0 0,0-1 0 0 0,0 1 0 0 0,0 0 0 0 0,1-1 0 0 0,-1 1 0 0 0,0 0 0 0 0,1-1 0 0 0,-1 1 0 0 0,0 0 0 0 0,0 0 0 0 0,1-1 0 0 0,-1 1 0 0 0,0 0 0 0 0,1 0 0 0 0,-1 0 0 0 0,1-1 0 0 0,-1 1 0 0 0,1 0 0 0 0,1-1 0 0 0,0-2 0 0 0,1-1 0 0 0,13-3 0 0 0,12-4 14 0 0,-13 8 83 0 0,-12 4-79 0 0,-1 0 0 0 0,0-1 6 0 0,0 1 0 0 0,0-1 0 0 0,0 0 1 0 0,0 1-1 0 0,0-1 0 0 0,0 1 0 0 0,0 0 0 0 0,3 1 0 0 0,-3-1 4 0 0,-1 0 0 0 0,1-1 0 0 0,0 1 0 0 0,0 0 0 0 0,0-1 0 0 0,0 1 0 0 0,0-1 0 0 0,3 1 0 0 0,-6-1-11 0 0,0 0-1 0 0,0 1 1 0 0,1-1-1 0 0,-1 1 1 0 0,0-1-1 0 0,1 1 1 0 0,-1-1-1 0 0,0 1 1 0 0,1-1-1 0 0,-1 1 1 0 0,1 0-1 0 0,-1-1 1 0 0,1 1-1 0 0,-1 0 1 0 0,1-1-1 0 0,-1 3 1 0 0,-8 16-36 0 0,6-14-197 0 0,2-2 103 0 0,-3 4-1826 0 0,-4-1 129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1.4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 43 2304 0 0,'-5'-22'200'0'0,"3"12"1770"0"0,-4-1 7172 0 0,3 28-8187 0 0,1 0 0 0 0,0 0 1 0 0,2 0-1 0 0,1 22 1 0 0,0-2-158 0 0,9 33-142 0 0,-2-4-1066 0 0,-9-46-712 0 0,-3-12 462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1.8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11088 0 0,'-3'80'1364'0'0,"3"-79"-516"0"0,0 1 282 0 0,0 39 2611 0 0,0-40-3129 0 0,0 14 604 0 0,0-9-1256 0 0,0-4-172 0 0,0 0-89 0 0,0-1 110 0 0,0 1 1 0 0,0-1-1 0 0,0 0 0 0 0,0 1 0 0 0,0-1 0 0 0,0 0 1 0 0,1 1-1 0 0,-1-1 0 0 0,0 0 0 0 0,1 0 1 0 0,0 2-1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2.2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5528 0 0,'0'20'-226'0'0,"0"21"2573"0"0,4-1 4814 0 0,4 18-2866 0 0,0 8-1721 0 0,-6-25-2122 0 0,-2-34-455 0 0,0 1 1 0 0,0-1 0 0 0,1 1 0 0 0,1 7-1 0 0,0-2-35 0 0,1 4-862 0 0,-2-16 486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2.6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89 11520 0 0,'0'0'1040'0'0,"9"0"221"0"0,4 0 164 0 0,-8-1-783 0 0,1 1 1 0 0,-1 0-1 0 0,1 0 1 0 0,-1 1-1 0 0,1 0 1 0 0,10 3-1 0 0,-11-3-427 0 0,0 0-1 0 0,0 0 1 0 0,0 0-1 0 0,0-1 0 0 0,8 0 1 0 0,18 3 241 0 0,-15-1 74 0 0,0 0-1 0 0,1-1 1 0 0,31-1-1 0 0,-14-1-614 0 0,-17 0 83 0 0,23-3 0 0 0,-18 0-95 0 0,27-7-365 0 0,-19 4 305 0 0,57-13-1316 0 0,-76 17 1002 0 0,-1 1-1 0 0,0-1 1 0 0,19-9-1 0 0,9-3-993 0 0,-13 4 368 0 0,-22 9 988 0 0,-1 1 1 0 0,1-1-1 0 0,0 1 1 0 0,0 0 0 0 0,0 0-1 0 0,0 0 1 0 0,0 0-1 0 0,0 0 1 0 0,0 1-1 0 0,0-1 1 0 0,0 1-1 0 0,0 0 1 0 0,4 0 0 0 0,-1 1 108 0 0,0 1 0 0 0,0 0-1 0 0,9 3 1 0 0,-11-3 92 0 0,0-1 0 0 0,1 1 0 0 0,-1-1 0 0 0,0 0 0 0 0,1 0-1 0 0,4 0 1 0 0,-9-1-59 0 0,1 0 0 0 0,-1 0 0 0 0,1 0 0 0 0,-1 1 1 0 0,1-1-1 0 0,0 0 0 0 0,-1 0 0 0 0,1 0 0 0 0,-1 0 0 0 0,1 1 0 0 0,-1-1 0 0 0,0 0 0 0 0,1 1 0 0 0,-1-1 0 0 0,1 0 0 0 0,-1 1 0 0 0,1-1 0 0 0,4 4 76 0 0,45 7 528 0 0,-19-6-613 0 0,-3-1 44 0 0,-26-4 280 0 0,11 3 572 0 0,-5-1-654 0 0,0 0-1 0 0,0-1 0 0 0,0 0 0 0 0,8 0 1 0 0,21 3 321 0 0,-18-1-57 0 0,-1 0 0 0 0,1-1 0 0 0,32-1 1 0 0,-38-2 96 0 0,-6 1-469 0 0,1-1 0 0 0,-1 0 0 0 0,10-2 0 0 0,-10 1 106 0 0,0 1 1 0 0,0-1 0 0 0,9 1-1 0 0,-2 0-257 0 0,1 0 0 0 0,0-1 0 0 0,-1 0 0 0 0,1-2 0 0 0,-1 1 0 0 0,0-2 0 0 0,19-8 0 0 0,-26 8-1249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8.6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 4608 0 0,'0'0'353'0'0,"-2"1"134"0"0,2 0 28 0 0,-1 0 0 0 0,1-1 0 0 0,-1 1 1 0 0,0 0-1 0 0,1-1 0 0 0,-1 1 0 0 0,1 0 0 0 0,-1 0 1 0 0,1-1-1 0 0,0 1 0 0 0,-1 0 0 0 0,1 0 0 0 0,0 0 1 0 0,0 0-1 0 0,0 0 0 0 0,-1 1 0 0 0,4 17 3083 0 0,-1-13-3070 0 0,1 1 0 0 0,0-1 0 0 0,0 0 0 0 0,4 6 1 0 0,-6-11-460 0 0,0 1 0 0 0,0 0 1 0 0,0 0-1 0 0,-1-1 0 0 0,1 1 1 0 0,-1 0-1 0 0,1 0 0 0 0,-1 0 0 0 0,0 0 1 0 0,0 3-1 0 0,3 15 398 0 0,2-3-269 0 0,-4-13-241 0 0,0 0 0 0 0,0 0 0 0 0,0-1 0 0 0,0 1 0 0 0,1 0 0 0 0,-1 0 0 0 0,1-1 0 0 0,0 1 0 0 0,0-1 0 0 0,5 7 0 0 0,-5-9-451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4.1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7776 0 0,'0'0'9651'0'0,"1"1"-9260"0"0,38 41 1838 0 0,32 24-1229 0 0,-23-17-68 0 0,48 63 0 0 0,-84-99-877 0 0,0 0 1 0 0,0-1-1 0 0,2 0 0 0 0,-1 0 0 0 0,2-2 0 0 0,-1 0 0 0 0,17 9 1 0 0,29 19 116 0 0,-52-33-130 0 0,-1-1 1 0 0,1 1 0 0 0,-1 1-1 0 0,8 7 1 0 0,7 6-12 0 0,-12-12 108 0 0,0 2 0 0 0,-1-1 1 0 0,0 1-1 0 0,0 1 0 0 0,14 20 1 0 0,-20-26-92 0 0,-1-1 0 0 0,1 0 0 0 0,0 0 1 0 0,1 0-1 0 0,-1 0 0 0 0,5 3 0 0 0,10 8 52 0 0,13 6 7 0 0,-24-14-76 0 0,1 1 1 0 0,0-2 0 0 0,0 1-1 0 0,10 4 1 0 0,21 14 90 0 0,26 23 24 0 0,-49-36-143 0 0,-13-9 3 0 0,-1 0 1 0 0,1 0-1 0 0,0 0 1 0 0,-1 0-1 0 0,1 0 0 0 0,-1 1 1 0 0,0-1-1 0 0,0 1 1 0 0,0-1-1 0 0,0 1 1 0 0,2 3-1 0 0,-3-4 12 0 0,0 0-1 0 0,0 0 0 0 0,1-1 0 0 0,-1 1 1 0 0,1 0-1 0 0,0-1 0 0 0,-1 1 1 0 0,1-1-1 0 0,3 3 0 0 0,10 9 32 0 0,-3-1-111 0 0,18 14-1 0 0,-18-17 58 0 0,-1 1-1 0 0,15 18 0 0 0,-19-17-110 0 0,-8-7 127 0 0,1-2-18 0 0,0 17 7 0 0,3-3-3 0 0,-2-15 9 0 0,-1 0-1 0 0,1 0 1 0 0,-1 0 0 0 0,1 0 0 0 0,-1 0 0 0 0,0 0 0 0 0,0 0-1 0 0,1 1 1 0 0,-1-1 0 0 0,0 0 0 0 0,0 0 0 0 0,0 0-1 0 0,0 0 1 0 0,-1 0 0 0 0,1 0 0 0 0,0 1 0 0 0,-1 0 0 0 0,1-1 7 0 0,0 0 0 0 0,1-1 0 0 0,-1 1 0 0 0,0-1 0 0 0,0 1 0 0 0,1-1 0 0 0,-1 1 0 0 0,0-1 0 0 0,1 1 0 0 0,-1-1 0 0 0,0 1 1 0 0,1-1-1 0 0,-1 1 0 0 0,1-1 0 0 0,-1 0 0 0 0,1 1 0 0 0,0-1 0 0 0,0 1 18 0 0,23 22 113 0 0,19 12-144 0 0,-17-15-14 0 0,-25-19-5 0 0,0 0 0 0 0,0 0 1 0 0,0 0-1 0 0,0 0 1 0 0,1 0-1 0 0,-1 0 1 0 0,0 0-1 0 0,1 0 1 0 0,-1-1-1 0 0,2 1 1 0 0,-2 0 6 0 0,-1-1 1 0 0,0 0-1 0 0,1 0 1 0 0,-1 1-1 0 0,0-1 1 0 0,0 0-1 0 0,1 0 1 0 0,-1 1-1 0 0,0-1 1 0 0,1 0-1 0 0,-1 1 1 0 0,0-1-1 0 0,0 0 1 0 0,0 1-1 0 0,0-1 1 0 0,1 0-1 0 0,-1 1 1 0 0,0-1-1 0 0,0 1 1 0 0,1 2-21 0 0,28 23 23 0 0,-28-25 89 0 0,1 7 185 0 0,19 18-121 0 0,15 6-144 0 0,11 10 64 0 0,-38-36-64 0 0,-6-4 0 0 0,-1-1 0 0 0,0 0 0 0 0,0 0 0 0 0,0 1 0 0 0,0 0 0 0 0,0-1 0 0 0,0 1 0 0 0,0 0 0 0 0,0 0 0 0 0,-1 0 0 0 0,2 2 0 0 0,10 4 14 0 0,-12-8-11 0 0,0 1-1 0 0,0-1 0 0 0,0 1 1 0 0,0-1-1 0 0,-1 1 0 0 0,1-1 1 0 0,0 1-1 0 0,0 0 0 0 0,0-1 0 0 0,0 1 1 0 0,0 0-1 0 0,-1 0 0 0 0,1 0 1 0 0,0 0-1 0 0,-1-1 0 0 0,2 3 1 0 0,0 1-2 0 0,0-1 0 0 0,1 0 1 0 0,-1 0-1 0 0,1 0 1 0 0,0 0-1 0 0,3 3 1 0 0,4 3-2 0 0,-2-2 0 0 0,-7-7 23 0 0,0 1 0 0 0,0-1 0 0 0,-1 1 1 0 0,1-1-1 0 0,0 1 0 0 0,0 0 0 0 0,-1-1 0 0 0,1 1 0 0 0,0 0 0 0 0,-1 0 0 0 0,1 0 0 0 0,-1-1 0 0 0,1 1 0 0 0,-1 0 1 0 0,0 0-1 0 0,1 0 0 0 0,0 1 0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6:45.8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93 1 8984 0 0,'0'0'14742'0'0,"-4"8"-14295"0"0,-1 31 147 0 0,5-37-573 0 0,0 0 1 0 0,0 1-1 0 0,0-1 0 0 0,0 1 0 0 0,0-1 0 0 0,0 0 0 0 0,1 1 0 0 0,0 2 0 0 0,1 14 28 0 0,-1 30 75 0 0,-6 108 140 0 0,3-91-207 0 0,1-11-61 0 0,0 54 4 0 0,1-59 0 0 0,-5-2 0 0 0,5-39 1 0 0,-1-1 0 0 0,-1 1 0 0 0,1-1 0 0 0,-2 0 0 0 0,1 0 0 0 0,-4 9 0 0 0,-1 2 46 0 0,2 10 23 0 0,2-11-66 0 0,-14 78-4 0 0,14-72 0 0 0,4-21 0 0 0,-1 0 0 0 0,-1 0 0 0 0,1 0 0 0 0,0 0 0 0 0,-2 5 0 0 0,-6 35 0 0 0,6-30 0 0 0,-2 2 0 0 0,2-10 0 0 0,0 1 0 0 0,1 0 0 0 0,0 0 0 0 0,0 0 0 0 0,0 0 0 0 0,1 0 0 0 0,-1 0 0 0 0,2 8 0 0 0,-1-5 0 0 0,0-8 0 0 0,0 0 0 0 0,-1 1 0 0 0,1-1 0 0 0,0 0 0 0 0,1 1 0 0 0,-1-1 0 0 0,0 0 0 0 0,0 1 0 0 0,1-1 0 0 0,-1 0 0 0 0,1 2 0 0 0,4 16 0 0 0,-3 12 73 0 0,-2-24-59 0 0,0 0-1 0 0,1-1 1 0 0,1 11 0 0 0,-1 6-28 0 0,-1-22-32 0 0,0 1 85 0 0,0 21-92 0 0,2-12 124 0 0,-1-7-43 0 0,-1 0-1 0 0,1 0 0 0 0,-1-1 0 0 0,1 1 0 0 0,-1 4 0 0 0,0 3-27 0 0,0-3 0 0 0,0-1 14 0 0,0-6 52 0 0,0 1 13 0 0,1-1-17 0 0,-1 0-1 0 0,1 0 1 0 0,0 0 0 0 0,0 0 0 0 0,-1 0-1 0 0,1-1 1 0 0,0 1 0 0 0,0 0 0 0 0,0-1-1 0 0,0 1 1 0 0,0 0 0 0 0,0-1 0 0 0,0 1-1 0 0,0-1 1 0 0,0 1 0 0 0,0-1-1 0 0,0 0 1 0 0,1 1 0 0 0,9 3 17 0 0,15 4 526 0 0,-22-6-541 0 0,16 4 21 0 0,-3-1-34 0 0,4 2-40 0 0,-12-7 31 0 0,13-4 26 0 0,0 1 0 0 0,0 1-1 0 0,0 1 1 0 0,33 2 0 0 0,-8 0 140 0 0,96 3 200 0 0,-135-4-398 0 0,21-3 44 0 0,-23 2-40 0 0,0 1-1 0 0,1 1 1 0 0,-1-1 0 0 0,0 1 0 0 0,7 1-1 0 0,21 2 41 0 0,-29-4-52 0 0,11 0 19 0 0,-1 1-1 0 0,28 4 1 0 0,-26-5-21 0 0,-16-1 0 0 0,1 1 0 0 0,-1 0 0 0 0,1 0 0 0 0,-1-1 0 0 0,0 1 0 0 0,1 0 0 0 0,-1 0 0 0 0,1 1 0 0 0,-1-1 0 0 0,0 0 0 0 0,1 0 0 0 0,-1 1 0 0 0,3 0 0 0 0,-2 0 0 0 0,-1 0 0 0 0,1 0 0 0 0,0 0 0 0 0,-1-1 0 0 0,1 1 0 0 0,0-1 0 0 0,0 1 0 0 0,-1-1 0 0 0,1 0 0 0 0,0 1 0 0 0,0-1 0 0 0,0 0 0 0 0,-1 0 0 0 0,1 0 0 0 0,0 0 0 0 0,2-1 0 0 0,4 0 0 0 0,6 0 8 0 0,-9 0-3 0 0,-1 1 0 0 0,1 0 0 0 0,0 0 0 0 0,0 0 0 0 0,0 1 0 0 0,0 0 0 0 0,0 0 0 0 0,5 2 0 0 0,20 4 70 0 0,-22-7-75 0 0,-1 1 0 0 0,1 0 0 0 0,-1 0 0 0 0,10 4 0 0 0,-3-1 0 0 0,28 3 0 0 0,-19-6-3 0 0,-10 1 9 0 0,11 3 3 0 0,-22-4 52 0 0,0-1 5 0 0,45 0-53 0 0,-3 0-13 0 0,-41 0 0 0 0,-1 1 0 0 0,-1-1 0 0 0,0 0 0 0 0,0 0 0 0 0,0 0 0 0 0,0 0 0 0 0,1 0 0 0 0,-1-1 0 0 0,0 1 0 0 0,0 0 0 0 0,0-1 0 0 0,0 1 0 0 0,0 0 0 0 0,0-1 0 0 0,0 1 0 0 0,2-2 0 0 0,16-2 0 0 0,10 1 0 0 0,0-1 46 0 0,-2 0 81 0 0,51-2 0 0 0,-66 5-75 0 0,31-1 20 0 0,-15 2-200 0 0,-26 0 1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12.0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54 77 2304 0 0,'-21'-43'21303'0'0,"20"44"-21181"0"0,0-1-195 0 0,1-1 74 0 0,0 0 0 0 0,-1 1-1 0 0,1-1 1 0 0,-1 1 0 0 0,1-1 0 0 0,0 0-1 0 0,0 1 1 0 0,-1-1 0 0 0,1 0-1 0 0,0 1 1 0 0,0-1 0 0 0,0 0-1 0 0,0 0 1 0 0,0 1 0 0 0,0-1-1 0 0,0 0 1 0 0,0 1 0 0 0,0-1-1 0 0,0 0 1 0 0,0 0 0 0 0,1 0-1 0 0,3-6 0 0 0,3 6-12 0 0,-2-5 204 0 0,-5 10-182 0 0,-1 17 59 0 0,-2-10-56 0 0,-1-4-2 0 0,3-5 18 0 0,-16-10-367 0 0,15 6 395 0 0,1 1-50 0 0,1 1 1 0 0,-1-1-1 0 0,0 1 0 0 0,1-1 0 0 0,-1 0 1 0 0,1 1-1 0 0,-1-1 0 0 0,1 0 1 0 0,-1 0-1 0 0,1 1 0 0 0,-1-1 0 0 0,1 0 1 0 0,0 0-1 0 0,0 0 0 0 0,-1 1 1 0 0,1-1-1 0 0,0 0 0 0 0,0 0 1 0 0,0 0-1 0 0,0 0 0 0 0,0 0 0 0 0,0 1 1 0 0,0-1-1 0 0,0 0 0 0 0,0 0 1 0 0,0 0-1 0 0,1 0 0 0 0,-1 0 0 0 0,0 1 1 0 0,0-1-1 0 0,1-1 0 0 0,4-3-7 0 0,2 2 0 0 0,-2-2 11 0 0,-1 22 96 0 0,-3-8-99 0 0,0 0 0 0 0,0 0 0 0 0,-1 1 0 0 0,-1-1 0 0 0,1 0 0 0 0,-1 0 0 0 0,-1 0 0 0 0,-3 14 0 0 0,2-10-6 0 0,1-8-2 0 0,1-1 0 0 0,-1 0 0 0 0,1 0 0 0 0,-6 7 0 0 0,7-11-4 0 0,0 0-1 0 0,0 0 0 0 0,0 0 0 0 0,0 1 1 0 0,-1-1-1 0 0,1 0 0 0 0,0 0 1 0 0,0 0-1 0 0,-1 0 0 0 0,1 0 0 0 0,0 0 1 0 0,0 0-1 0 0,0 0 0 0 0,-1 0 0 0 0,1 0 1 0 0,0 0-1 0 0,0 0 0 0 0,0 0 1 0 0,-1 0-1 0 0,1 0 0 0 0,0 0 0 0 0,0-1 1 0 0,0 1-1 0 0,-1 0 0 0 0,1 0 1 0 0,0 0-1 0 0,0 0 0 0 0,0 0 0 0 0,-1 0 1 0 0,1 0-1 0 0,0-1 0 0 0,0 1 1 0 0,0 0-1 0 0,0 0 0 0 0,0 0 0 0 0,-1 0 1 0 0,1-1-1 0 0,0 1 0 0 0,0 0 1 0 0,0 0-1 0 0,0 0 0 0 0,0-1 0 0 0,0 1 1 0 0,0 0-1 0 0,0 0 0 0 0,0-1 0 0 0,0 1 1 0 0,0 0-1 0 0,0 0 0 0 0,0 0 1 0 0,0-1-1 0 0,-1 0-10 0 0,1 1 1 0 0,0-1-1 0 0,-1 0 1 0 0,1 0-1 0 0,0 0 1 0 0,0 1-1 0 0,0-1 1 0 0,-1 0-1 0 0,1 0 1 0 0,0 0-1 0 0,0 0 1 0 0,0 0-1 0 0,1 1 1 0 0,-1-1-1 0 0,0 0 1 0 0,0 0-1 0 0,1-1 1 0 0,3-17 426 0 0,1 12-390 0 0,2-1-22 0 0,-2 2 0 0 0,1 0 16 0 0,1-1 64 0 0,0 4 22 0 0,-6 2-77 0 0,0 1 1 0 0,0-1 0 0 0,-1 1-1 0 0,1 0 1 0 0,0-1 0 0 0,0 1 0 0 0,0 0-1 0 0,0 0 1 0 0,0 0 0 0 0,0-1-1 0 0,0 1 1 0 0,-1 0 0 0 0,1 0 0 0 0,0 0-1 0 0,0 1 1 0 0,0-1 0 0 0,0 0-1 0 0,0 0 1 0 0,0 0 0 0 0,0 1 0 0 0,-1-1-1 0 0,1 0 1 0 0,0 1 0 0 0,0-1-1 0 0,0 1 1 0 0,-1-1 0 0 0,1 1 0 0 0,0-1-1 0 0,1 2 1 0 0,-2-1-16 0 0,1 0-1 0 0,-1 0 1 0 0,0 0-1 0 0,1 0 1 0 0,-1 0-1 0 0,0 0 1 0 0,0 0-1 0 0,0 1 1 0 0,0-1-1 0 0,0 0 1 0 0,0 0-1 0 0,0 0 1 0 0,0 0-1 0 0,0 0 1 0 0,0 0-1 0 0,0 0 1 0 0,-1 0-1 0 0,1 0 1 0 0,-1 0-1 0 0,1 0 1 0 0,-1 0-1 0 0,1 0 1 0 0,-2 2 0 0 0,-6 10 41 0 0,5-5-37 0 0,-1-1 0 0 0,-1-1 0 0 0,1 1 0 0 0,-1-1-1 0 0,-9 9 1 0 0,3-3-304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22.9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62 42 3680 0 0,'-5'-20'17087'0'0,"6"21"-17078"0"0,0-1-1 0 0,0 1 1 0 0,0-1 0 0 0,0 1-1 0 0,0 0 1 0 0,0-1-1 0 0,0 1 1 0 0,0 0-1 0 0,0 0 1 0 0,0 0-1 0 0,0-1 1 0 0,-1 1-1 0 0,1 0 1 0 0,0 0-1 0 0,-1 0 1 0 0,1 0-1 0 0,-1 0 1 0 0,1 0-1 0 0,0 3 1 0 0,0-3 48 0 0,-2 0 13 0 0,1-1-70 0 0,0 0 0 0 0,-1 1 1 0 0,1-1-1 0 0,0 0 1 0 0,0 0-1 0 0,-1 1 1 0 0,1-1-1 0 0,0 0 0 0 0,-1 0 1 0 0,1 1-1 0 0,0-1 1 0 0,-1 0-1 0 0,1 0 0 0 0,0 0 1 0 0,-1 0-1 0 0,1 0 1 0 0,0 0-1 0 0,-1 0 0 0 0,1 1 1 0 0,-1-1-1 0 0,1 0 1 0 0,0 0-1 0 0,-1 0 0 0 0,1-1 1 0 0,0 1-1 0 0,-1 0 1 0 0,1 0-1 0 0,0 0 0 0 0,-1 0 1 0 0,1 0-1 0 0,-1 0 1 0 0,1 0-1 0 0,0-1 0 0 0,-1 1 1 0 0,1 0-1 0 0,0 0 1 0 0,0 0-1 0 0,-1-1 0 0 0,0 1 1 0 0,-11-13-4 0 0,9 10 4 0 0,-1-1-2 0 0,-1-2 3 0 0,1-7-15 0 0,4 13 13 0 0,0 0-1 0 0,0 0 0 0 0,0 0 0 0 0,-1 0 1 0 0,1 0-1 0 0,0 0 0 0 0,0-1 1 0 0,0 1-1 0 0,0 0 0 0 0,0 0 0 0 0,0 0 1 0 0,0 0-1 0 0,0 0 0 0 0,0 0 1 0 0,0 0-1 0 0,0 0 0 0 0,0 0 0 0 0,0 0 1 0 0,0 0-1 0 0,0 0 0 0 0,0-1 1 0 0,0 1-1 0 0,0 0 0 0 0,0 0 0 0 0,0 0 1 0 0,0 0-1 0 0,0 0 0 0 0,0 0 1 0 0,0 0-1 0 0,1 0 0 0 0,-1 0 0 0 0,0 0 1 0 0,0 0-1 0 0,0 0 0 0 0,0 0 1 0 0,0 0-1 0 0,0 0 0 0 0,0-1 0 0 0,0 1 1 0 0,0 0-1 0 0,0 0 0 0 0,0 0 1 0 0,0 0-1 0 0,0 0 0 0 0,0 0 0 0 0,0 0 1 0 0,0 0-1 0 0,1 0 0 0 0,-1 0 1 0 0,0 0-1 0 0,0 0 0 0 0,0 0 0 0 0,0 0 1 0 0,0 0-1 0 0,0 0 0 0 0,0 0 0 0 0,0 0 1 0 0,0 0-1 0 0,0 0 0 0 0,0 0 1 0 0,0 0-1 0 0,1 0 0 0 0,-1 0 0 0 0,0 0 1 0 0,0 0-1 0 0,0 0 0 0 0,16-2-11 0 0,-13 3 13 0 0,-2 0-2 0 0,11 5 1 0 0,-12-6 0 0 0,1 0 0 0 0,-1 0 0 0 0,0 0 0 0 0,1 1 0 0 0,-1-1 0 0 0,0 0 0 0 0,1 0 0 0 0,-1 0 0 0 0,0 1 0 0 0,0-1 0 0 0,1 0 0 0 0,-1 0 0 0 0,0 1 0 0 0,0-1 0 0 0,0 0 0 0 0,1 1 0 0 0,-1-1 0 0 0,0 0 0 0 0,0 1 0 0 0,0-1 0 0 0,0 0 0 0 0,0 1 0 0 0,0-1 0 0 0,0 0 0 0 0,0 1 0 0 0,0-1 0 0 0,0 0 0 0 0,0 1 0 0 0,0-1 0 0 0,0 0 0 0 0,0 1 0 0 0,0-1 0 0 0,0 1 0 0 0,0-1 0 0 0,0 0 0 0 0,0 1 0 0 0,-8 19 0 0 0,7-17 15 0 0,0 0 1 0 0,0 0-1 0 0,0-1 0 0 0,0 1 1 0 0,-1 0-1 0 0,1 0 0 0 0,-1-1 1 0 0,1 1-1 0 0,-1-1 1 0 0,0 1-1 0 0,-3 2 0 0 0,2-2-24 0 0,-13 8 92 0 0,16-11-75 0 0,-1 0-1 0 0,1 1 0 0 0,-1-1 0 0 0,1 0 1 0 0,-1 0-1 0 0,1 0 0 0 0,-1 0 0 0 0,1 0 1 0 0,-1 0-1 0 0,1 0 0 0 0,-1 0 0 0 0,1 0 0 0 0,-1-1 1 0 0,1 1-1 0 0,-1 0 0 0 0,1 0 0 0 0,-1 0 1 0 0,1 0-1 0 0,-1-1 0 0 0,1 1 0 0 0,-1 0 1 0 0,1-1-1 0 0,0 1 0 0 0,-1 0 0 0 0,1-1 0 0 0,-1 1 1 0 0,1 0-1 0 0,0-1 0 0 0,-1 1 0 0 0,1-1 1 0 0,0 1-1 0 0,0-1 0 0 0,-1 0 0 0 0,-7-17 185 0 0,7 16 0 0 0,2 0-138 0 0,7-24 280 0 0,-7 24-74 0 0,1-1-170 0 0,7-8 4 0 0,-7 8 198 0 0,0 1-174 0 0,7-5 8 0 0,-7 5 2 0 0,1 1-21 0 0,-1 1-102 0 0,0 0-1 0 0,1-1 1 0 0,-1 1-1 0 0,0 0 1 0 0,0 0-1 0 0,1 0 1 0 0,-1 0 0 0 0,0 0-1 0 0,1 1 1 0 0,-1-1-1 0 0,3 1 1 0 0,-5 0 7 0 0,1-1-1 0 0,-1 0 1 0 0,1 0 0 0 0,-1 1 0 0 0,1-1-1 0 0,0 1 1 0 0,-1-1 0 0 0,1 0 0 0 0,-1 1-1 0 0,0-1 1 0 0,1 1 0 0 0,-1-1-1 0 0,1 1 1 0 0,-1 0 0 0 0,0-1 0 0 0,1 1-1 0 0,-1-1 1 0 0,0 1 0 0 0,0-1 0 0 0,1 1-1 0 0,-1 0 1 0 0,0-1 0 0 0,0 2-1 0 0,0 0-10 0 0,0 0 0 0 0,0 0 0 0 0,-1 0 0 0 0,1 0-1 0 0,0-1 1 0 0,-1 1 0 0 0,0 0 0 0 0,1 0 0 0 0,-1 0-1 0 0,0-1 1 0 0,0 1 0 0 0,0 0 0 0 0,0-1 0 0 0,0 1-1 0 0,-2 2 1 0 0,-9 10-120 0 0,-1 2-448 0 0,2-8-5533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35.7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53 39 11456 0 0,'1'1'128'0'0,"0"-1"-57"0"0,0 1-1 0 0,-1-1 0 0 0,1 0 1 0 0,0 0-1 0 0,-1 1 0 0 0,1-1 0 0 0,0 0 1 0 0,-1 0-1 0 0,1 0 0 0 0,0 0 1 0 0,-1 0-1 0 0,1 0 0 0 0,0 0 0 0 0,0 0 1 0 0,0 0-1 0 0,1-9 786 0 0,0 6 1947 0 0,-3 3-2747 0 0,1-1 0 0 0,0 1 0 0 0,0 0 0 0 0,0 0 0 0 0,0 0 0 0 0,0 0 0 0 0,0 0 0 0 0,-1 0 0 0 0,1-1 0 0 0,0 1 0 0 0,0 0 0 0 0,0 0 0 0 0,0 0 0 0 0,0 0 0 0 0,0 0 0 0 0,0-1 0 0 0,0 1 0 0 0,0 0 0 0 0,0 0 0 0 0,0 0 0 0 0,0 0 0 0 0,0-1 0 0 0,0 1 0 0 0,0 0 0 0 0,0 0 0 0 0,0 0 0 0 0,0 0 0 0 0,0-1 0 0 0,0 1 0 0 0,0 0 0 0 0,0 0 0 0 0,0 0 0 0 0,0 0 0 0 0,0-1 0 0 0,1 1 0 0 0,-1 0 0 0 0,0 0 0 0 0,0 0 0 0 0,0 0 0 0 0,0-1 0 0 0,9 1 2652 0 0,-4 0-2889 0 0,-5 18 373 0 0,0-15-138 0 0,-1 4-44 0 0,0-6-10 0 0,0 1 0 0 0,1-1 0 0 0,-1 1 0 0 0,0-1 0 0 0,0 1 0 0 0,0-1 0 0 0,0 0 0 0 0,0 1 0 0 0,0-1 0 0 0,-1 0 0 0 0,1 0 0 0 0,0 0 0 0 0,-1 0 0 0 0,-1 2 0 0 0,-2 0 0 0 0,-1 2 0 0 0,6-5 0 0 0,-1 0 0 0 0,1 0 0 0 0,0 1 0 0 0,0-1 0 0 0,-1 0 0 0 0,1 0 0 0 0,0 1 0 0 0,0-1 0 0 0,-1 0 0 0 0,1 0 0 0 0,0 0 0 0 0,-1 1 0 0 0,1-1 0 0 0,0 0 0 0 0,-1 0 0 0 0,1 0 0 0 0,0 0 0 0 0,-1 0 0 0 0,1 0 0 0 0,-1 0 0 0 0,1 0 0 0 0,0 0 0 0 0,-1 0 0 0 0,1 0 0 0 0,0 0 0 0 0,-1 0 0 0 0,1 0 0 0 0,0 0 0 0 0,-1 0 0 0 0,1 0 0 0 0,-1 0 0 0 0,1-1 0 0 0,-7 0 0 0 0,-22-9-12 0 0,28 9 9 0 0,1 1 0 0 0,0-1 0 0 0,-1 1 0 0 0,1-1 0 0 0,0 1-1 0 0,0-1 1 0 0,0 1 0 0 0,-1-1 0 0 0,1 1 0 0 0,0-1 0 0 0,0 1 0 0 0,0-1-1 0 0,0 1 1 0 0,0-1 0 0 0,0 0 0 0 0,0 1 0 0 0,0-1 0 0 0,0 0-1 0 0,0-4 4 0 0,-2-3 0 0 0,5 0 11 0 0,-3 7-9 0 0,1 0 0 0 0,-1 0 1 0 0,1 1-1 0 0,-1-1 0 0 0,1 0 0 0 0,-1 0 0 0 0,1 0 0 0 0,0 0 1 0 0,-1 1-1 0 0,1-1 0 0 0,0 0 0 0 0,0 1 0 0 0,-1-1 1 0 0,1 1-1 0 0,0-1 0 0 0,0 1 0 0 0,0-1 0 0 0,0 1 1 0 0,0-1-1 0 0,0 1 0 0 0,0 0 0 0 0,0 0 0 0 0,1-1 0 0 0,0 1 10 0 0,21-5 112 0 0,-21 5-118 0 0,0-1 0 0 0,0 1 0 0 0,0-1 0 0 0,-1 1 0 0 0,1-1 0 0 0,0 1 0 0 0,0 0 0 0 0,0 0 0 0 0,0 0 0 0 0,0 0 0 0 0,0 0 0 0 0,0 1 0 0 0,0-1 0 0 0,0 0 0 0 0,3 2 0 0 0,-2-1-118 0 0,2-1 116 0 0,-4 0 139 0 0,-1 11 289 0 0,0-6-399 0 0,0-1 0 0 0,-1 0 0 0 0,0 1 0 0 0,0-1-1 0 0,-1 0 1 0 0,1 1 0 0 0,-1-1 0 0 0,-2 4 0 0 0,-5 15-24 0 0,8-20 7 0 0,1-1-13 0 0,-1 0-1 0 0,1 0 0 0 0,-1 0 0 0 0,1 0 0 0 0,-1-1 0 0 0,0 1 1 0 0,0 0-1 0 0,0 0 0 0 0,0 0 0 0 0,0-1 0 0 0,-1 1 0 0 0,1 0 1 0 0,0-1-1 0 0,-1 1 0 0 0,1-1 0 0 0,-1 0 0 0 0,0 0 0 0 0,1 1 1 0 0,-1-1-1 0 0,0 0 0 0 0,-2 1 0 0 0,3-3 3 0 0,0 0 1 0 0,0 0-1 0 0,0-1 1 0 0,0 1-1 0 0,0 0 1 0 0,0-1-1 0 0,1 1 1 0 0,-1 0-1 0 0,0-1 0 0 0,1 1 1 0 0,-1-3-1 0 0,0 3-1 0 0,1 0 0 0 0,0 0-1 0 0,0 0 1 0 0,0 0 0 0 0,0 0-1 0 0,0 0 1 0 0,0 0-1 0 0,0 1 1 0 0,0-1 0 0 0,1 0-1 0 0,-1 0 1 0 0,0 0 0 0 0,0 0-1 0 0,1 1 1 0 0,-1-1 0 0 0,1 0-1 0 0,0-1 1 0 0,3-10 44 0 0,-4 9-35 0 0,0 1-1 0 0,0-1 1 0 0,1 1 0 0 0,-1-1 0 0 0,1 1 0 0 0,-1-1 0 0 0,1 1 0 0 0,0-1 0 0 0,0 1 0 0 0,0 0-1 0 0,2-4 1 0 0,-1 3 50 0 0,0-1 0 0 0,0 1 0 0 0,1 0 0 0 0,-1 0 0 0 0,1 0-1 0 0,5-5 1 0 0,-7 7 141 0 0,-1 0-193 0 0,1 0 0 0 0,-1 0 0 0 0,0 0 0 0 0,0 0 1 0 0,1 1-1 0 0,-1-1 0 0 0,0 0 0 0 0,1 0 0 0 0,-1 0 0 0 0,1 1 0 0 0,-1-1 0 0 0,1 0 0 0 0,-1 1 0 0 0,1-1 0 0 0,-1 0 0 0 0,1 1 0 0 0,0-1 0 0 0,-1 0 0 0 0,1 1 0 0 0,0-1 0 0 0,0 1 0 0 0,1-1 0 0 0,6-6 107 0 0,-8 6 178 0 0,1 1-291 0 0,-1 0 1 0 0,0 0-1 0 0,0 0 0 0 0,0-1 0 0 0,1 1 1 0 0,-1 0-1 0 0,0 0 0 0 0,0 0 0 0 0,1 0 1 0 0,-1-1-1 0 0,0 1 0 0 0,0 0 0 0 0,1 0 1 0 0,-1 0-1 0 0,0 0 0 0 0,0 0 0 0 0,1 0 0 0 0,-1 0 1 0 0,0 0-1 0 0,1 0 0 0 0,-1 0 0 0 0,0 0 1 0 0,0 0-1 0 0,1 0 0 0 0,-1 0 0 0 0,0 0 1 0 0,1 0-1 0 0,-1 0 0 0 0,0 0 0 0 0,0 0 0 0 0,1 0 1 0 0,-1 0-1 0 0,0 1 0 0 0,0-1 0 0 0,1 0 1 0 0,6 11 146 0 0,-1 15-13 0 0,-7-20-237 0 0,0 0 1 0 0,-1 0-1 0 0,0 0 0 0 0,0 0 0 0 0,0 0 1 0 0,0-1-1 0 0,-1 1 0 0 0,0-1 0 0 0,-1 0 1 0 0,1 1-1 0 0,-7 5 0 0 0,10-10 28 0 0,0-1 0 0 0,-1 0-1 0 0,1 0 1 0 0,0 1 0 0 0,0-1 0 0 0,-1 0 0 0 0,1 1-1 0 0,0-1 1 0 0,0 0 0 0 0,-1 1 0 0 0,1-1-1 0 0,0 0 1 0 0,0 1 0 0 0,0-1 0 0 0,0 1 0 0 0,0-1-1 0 0,0 0 1 0 0,0 1 0 0 0,-1-1 0 0 0,1 1 0 0 0,0-1-1 0 0,0 0 1 0 0,1 1 0 0 0,-1-1 0 0 0,0 1 0 0 0,0-1-1 0 0,0 0 1 0 0,0 1 0 0 0,0-1 0 0 0,0 0 0 0 0,1 2-1 0 0,0 0-358 0 0,-1 6-946 0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36.8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50 5528 0 0,'0'0'14723'0'0,"3"0"-14017"0"0,0-1-352 0 0,1 1 1 0 0,-1-1 0 0 0,1 0 0 0 0,-1 0-1 0 0,0 0 1 0 0,1 0 0 0 0,3-3 0 0 0,21-6 1200 0 0,-1 0-554 0 0,-23 8-882 0 0,0 0-1 0 0,1 1 1 0 0,-1-1 0 0 0,9-1 0 0 0,9-5 135 0 0,-12 6-211 0 0,-7 3-19 0 0,-2 0-19 0 0,0 0-3 0 0,1 0-1 0 0,-1-1 1 0 0,1 1-1 0 0,-1 0 1 0 0,1 0 0 0 0,-1 0-1 0 0,0 0 1 0 0,0 0-1 0 0,1 0 1 0 0,-1 0-1 0 0,0 1 1 0 0,0-1-1 0 0,0 0 1 0 0,0 0 0 0 0,0 1-1 0 0,-1-1 1 0 0,1 1-1 0 0,0-1 1 0 0,-1 1-1 0 0,1-1 1 0 0,-1 1-1 0 0,1 0 1 0 0,-1 2 0 0 0,1 2-100 0 0,0 1 0 0 0,-1-1 0 0 0,0 0 0 0 0,0 1 0 0 0,0-1 0 0 0,-1 0 0 0 0,-2 7 0 0 0,3-9-15 0 0,-1-1 1 0 0,0 0 0 0 0,0 0-1 0 0,0 1 1 0 0,0-1-1 0 0,-1 0 1 0 0,1 0 0 0 0,-1 0-1 0 0,0 0 1 0 0,0-1 0 0 0,0 1-1 0 0,0 0 1 0 0,0-1 0 0 0,-6 5-1 0 0,-14 8-733 0 0,20-14 809 0 0,1-1 27 0 0,0 0 0 0 0,1 0 0 0 0,-1 0 0 0 0,1 1 0 0 0,-1-1 0 0 0,0 0-1 0 0,1 0 1 0 0,-1 1 0 0 0,1-1 0 0 0,-1 1 0 0 0,1-1 0 0 0,-1 0 0 0 0,1 1-1 0 0,-1-1 1 0 0,1 1 0 0 0,0-1 0 0 0,-1 2 0 0 0,-2-2-57 0 0,-2 0 74 0 0,4 0 686 0 0,9 0-373 0 0,-4 0-240 0 0,1 0 0 0 0,-1 0 0 0 0,0-1 0 0 0,1 1 0 0 0,4-3 0 0 0,-6 3-49 0 0,0 0-1 0 0,0 0 1 0 0,0 1 0 0 0,0-1-1 0 0,1 1 1 0 0,-1 0 0 0 0,0-1-1 0 0,0 1 1 0 0,-1 0-1 0 0,1 1 1 0 0,0-1 0 0 0,5 3-1 0 0,1 1 4 0 0,8 7-31 0 0,-15-10-3 0 0,1 0 0 0 0,-1 0 0 0 0,1 0 1 0 0,0 0-1 0 0,0-1 0 0 0,3 2 0 0 0,-6 1 140 0 0,0-3-129 0 0,0-1 1 0 0,0 1 0 0 0,1-1 0 0 0,-1 1 0 0 0,0 0 0 0 0,0-1-1 0 0,0 1 1 0 0,0-1 0 0 0,0 1 0 0 0,0-1 0 0 0,0 1-1 0 0,0-1 1 0 0,0 1 0 0 0,-1 0 0 0 0,1-1 0 0 0,0 1 0 0 0,0-1-1 0 0,0 1 1 0 0,-1-1 0 0 0,1 1 0 0 0,0-1 0 0 0,0 1-1 0 0,-1-1 1 0 0,1 0 0 0 0,-1 1 0 0 0,-10 6 149 0 0,-1 0 1 0 0,0-1 0 0 0,0-1-1 0 0,-1 0 1 0 0,-21 6-1 0 0,14-6-639 0 0,0-1 0 0 0,-1-1-1 0 0,-32 1 1 0 0,52-6-787 0 0,-3-9-57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27.2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 1 11144 0 0,'0'0'1008'0'0,"-8"7"2081"0"0,9-6-2936 0 0,-1 0 0 0 0,0 0 1 0 0,1 0-1 0 0,-1-1 0 0 0,0 1 1 0 0,1 0-1 0 0,-1 0 0 0 0,1-1 1 0 0,-1 1-1 0 0,1 0 0 0 0,0-1 0 0 0,-1 1 1 0 0,1-1-1 0 0,0 1 0 0 0,-1-1 1 0 0,1 1-1 0 0,1 0 0 0 0,18 10 1366 0 0,-12-7-960 0 0,-7-3-487 0 0,1 0 0 0 0,0 0 0 0 0,0 0 0 0 0,-1 0 0 0 0,1 0 0 0 0,0 0 0 0 0,0 0 1 0 0,0-1-1 0 0,0 1 0 0 0,0-1 0 0 0,0 0 0 0 0,0 1 0 0 0,0-1 0 0 0,0 0 0 0 0,0 0 0 0 0,0 0 0 0 0,0-1 0 0 0,0 1 0 0 0,1 0 0 0 0,1-1 0 0 0,-4 1-56 0 0,1-1-1 0 0,-1 1 1 0 0,1 0-1 0 0,-1 0 0 0 0,1 0 1 0 0,-1 1-1 0 0,1-1 1 0 0,-1 0-1 0 0,1 0 0 0 0,-1 0 1 0 0,1 0-1 0 0,-1 0 1 0 0,1 1-1 0 0,-1-1 0 0 0,1 0 1 0 0,-1 0-1 0 0,1 1 1 0 0,0-1-1 0 0,0 1 27 0 0,11 3 74 0 0,-4-1-18 0 0,0 0 0 0 0,0 0 0 0 0,12 7 0 0 0,-20-10-45 0 0,2 2 1 0 0,13 23-60 0 0,-14-25-12 0 0,-1 1 0 0 0,0 0-1 0 0,1 0 1 0 0,-1 0 0 0 0,0 0 0 0 0,0 0-1 0 0,0 0 1 0 0,0 0 0 0 0,0-1-1 0 0,0 1 1 0 0,0 0 0 0 0,0 0-1 0 0,0 0 1 0 0,0 0 0 0 0,-1 0-1 0 0,1 0 1 0 0,0 0 0 0 0,0 0 0 0 0,-1-1-1 0 0,1 1 1 0 0,-1 0 0 0 0,1 0-1 0 0,-1 0 1 0 0,1-1 0 0 0,-1 1-1 0 0,1 0 1 0 0,-1-1 0 0 0,0 1 0 0 0,-1 0-1 0 0,-4 7-445 0 0,-10 33-1467 0 0,15-40 2211 0 0,9 7-672 0 0,-8-8 393 0 0,1 1-1 0 0,-1-1 0 0 0,1 1 1 0 0,-1-1-1 0 0,1 0 0 0 0,-1 1 1 0 0,1-1-1 0 0,-1 0 0 0 0,1 1 1 0 0,-1-1-1 0 0,1 0 0 0 0,0 0 1 0 0,-1 1-1 0 0,1-1 0 0 0,-1 0 1 0 0,1 0-1 0 0,0 0 0 0 0,-1 0 0 0 0,1 0 1 0 0,-1 0-1 0 0,1 0 0 0 0,0 0 1 0 0,-1 0-1 0 0,1 0 0 0 0,1 0 1 0 0,0-1 9 0 0,2 2 37 0 0,1 0-1 0 0,-1 1 1 0 0,1-1-1 0 0,5 4 1 0 0,-5-3 10 0 0,-1 0-1 0 0,1 0 1 0 0,0-1 0 0 0,6 2 0 0 0,4 2 88 0 0,4 1 166 0 0,-18-6-288 0 0,0 0 0 0 0,0 0 0 0 0,-1 1-1 0 0,1-1 1 0 0,0 1 0 0 0,0-1-1 0 0,-1 1 1 0 0,1-1 0 0 0,0 1 0 0 0,-1-1-1 0 0,1 1 1 0 0,0-1 0 0 0,-1 1 0 0 0,1 0-1 0 0,-1-1 1 0 0,1 1 0 0 0,0 1 0 0 0,9 17 324 0 0,-7-14-296 0 0,-2-4 61 0 0,3 11 128 0 0,-4-10-214 0 0,0 0 0 0 0,0 0 0 0 0,0 1 0 0 0,0-1 0 0 0,0 0 0 0 0,-1 0 0 0 0,1 1 0 0 0,-1-1 0 0 0,1 0 0 0 0,-1 0 0 0 0,-2 4 0 0 0,-3 14-48 0 0,5-14 7 0 0,-1 0 1 0 0,0 0-1 0 0,0-1 1 0 0,0 1 0 0 0,0-1-1 0 0,-1 1 1 0 0,-5 6-1 0 0,0 0 462 0 0,-19 22 0 0 0,24-32-410 0 0,1 1-1 0 0,-1-1 1 0 0,1 0-1 0 0,-1 0 1 0 0,0 0-1 0 0,0 0 1 0 0,0 0-1 0 0,0-1 1 0 0,0 1-1 0 0,0-1 1 0 0,-1 0-1 0 0,1 0 1 0 0,0 0-1 0 0,-1 0 1 0 0,1-1-1 0 0,-1 1 1 0 0,1-1-1 0 0,-1 0 1 0 0,1 0-1 0 0,-1 0 1 0 0,1 0-1 0 0,0-1 1 0 0,-1 1-1 0 0,1-1 1 0 0,-1 0-1 0 0,1 0 1 0 0,0 0-1 0 0,-4-3 1 0 0,4 3-549 0 0,0-1 0 0 0,0 0 0 0 0,1 0 0 0 0,-1 0 0 0 0,1 0 0 0 0,-1-1 0 0 0,1 1 0 0 0,0-1 0 0 0,0 1 0 0 0,0-1 0 0 0,0 0 0 0 0,-1-3 0 0 0,-2-5-6846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28.8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 12 9872 0 0,'0'0'454'0'0,"-1"-1"-11"0"0,-11-3 8978 0 0,17 3-9285 0 0,1-1 0 0 0,0 1 0 0 0,0 0 0 0 0,0 1 0 0 0,0 0 0 0 0,0-1 0 0 0,0 2 0 0 0,7 0 0 0 0,6 0 207 0 0,53-3 1163 0 0,-40 1-3799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29.3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 1 4608 0 0,'0'0'16719'0'0,"-1"2"-16608"0"0,-1 1-61 0 0,-2 7 16 0 0,0 0-1 0 0,-4 16 1 0 0,-3 12-160 0 0,10-35 86 0 0,0 1-1 0 0,0 0 1 0 0,0 0-1 0 0,0-1 1 0 0,0 1 0 0 0,1 0-1 0 0,0 0 1 0 0,0 5-1 0 0,5 7-115 0 0,-4-8 124 0 0,6-1 0 0 0,3-1 0 0 0,1-1 0 0 0,0 0 0 0 0,17 4 0 0 0,-15-5 0 0 0,23 11 0 0 0,-32-13 0 0 0,-1 1 0 0 0,0-1 0 0 0,0 1 0 0 0,0-1 0 0 0,0 1 0 0 0,-1 0 0 0 0,1 0 0 0 0,3 5 0 0 0,14 28 0 0 0,-15-26 15 0 0,-1-1 0 0 0,-1 1 0 0 0,0-1 0 0 0,4 19 0 0 0,-3-15 58 0 0,-3-12-53 0 0,0 0 1 0 0,-1 0-1 0 0,1 0 1 0 0,-1 1-1 0 0,1-1 0 0 0,-1 0 1 0 0,1 0-1 0 0,-1 1 1 0 0,0-1-1 0 0,1 0 0 0 0,-1 0 1 0 0,0 1-1 0 0,0-1 1 0 0,0 0-1 0 0,0 1 0 0 0,0-1 1 0 0,-1 0-1 0 0,1 1 1 0 0,0-1-1 0 0,-1 3 0 0 0,-3 5 207 0 0,3-8-169 0 0,1 0 0 0 0,0 1 0 0 0,-1-1 0 0 0,0 0 0 0 0,1 1 0 0 0,-1-1 0 0 0,0 0-1 0 0,0 0 1 0 0,1 1 0 0 0,-1-1 0 0 0,0 0 0 0 0,0 0 0 0 0,0 0 0 0 0,0 0 0 0 0,-2 1 0 0 0,-16 7 312 0 0,-1 0 0 0 0,1-1 1 0 0,-2-1-1 0 0,1 0 1 0 0,-30 4-1 0 0,40-10-323 0 0,1-1 0 0 0,0 0-1 0 0,0-1 1 0 0,-1 0 0 0 0,-9-3-1 0 0,19 4-75 0 0,-1 0-1 0 0,0 0 1 0 0,1 0-1 0 0,-1-1 0 0 0,0 1 1 0 0,1 0-1 0 0,-1 0 1 0 0,0-1-1 0 0,1 1 1 0 0,-1-1-1 0 0,1 1 0 0 0,-1-1 1 0 0,1 1-1 0 0,-1-1 1 0 0,1 1-1 0 0,-1-1 1 0 0,1 1-1 0 0,0-1 0 0 0,-1 1 1 0 0,1-1-1 0 0,0 0 1 0 0,-1 1-1 0 0,1-1 1 0 0,0 0-1 0 0,0 1 0 0 0,-1-1 1 0 0,1 0-1 0 0,0-1 1 0 0,1-13-6602 0 0,3 4-1168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39.1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6 2760 0 0,'-4'-5'8144'0'0,"5"12"-7779"0"0,0-4-99 0 0,-1 0 1 0 0,1-1 0 0 0,0 1 0 0 0,0 0 0 0 0,0 0-1 0 0,0-1 1 0 0,1 1 0 0 0,-1 0 0 0 0,1-1 0 0 0,-1 0-1 0 0,4 4 1 0 0,47 51 1285 0 0,23 29-87 0 0,-68-79-1313 0 0,-4-3-80 0 0,0-1 0 0 0,0 1 0 0 0,-1 0 0 0 0,1 0 0 0 0,2 5 0 0 0,21 36 375 0 0,-23-38-382 0 0,1 1 1 0 0,9 12-1 0 0,-6-11-17 0 0,10 8 43 0 0,-15-16-75 0 0,0 1 1 0 0,0-1-1 0 0,0 1 0 0 0,0 0 0 0 0,-1-1 0 0 0,1 1 0 0 0,-1 0 1 0 0,1 0-1 0 0,-1 0 0 0 0,1 1 0 0 0,1 3 0 0 0,-1-2 14 0 0,-1 0-1 0 0,2 0 0 0 0,-1-1 0 0 0,0 1 0 0 0,1 0 0 0 0,5 5 0 0 0,-5-6 5 0 0,0 1 0 0 0,0 0-1 0 0,0 0 1 0 0,0 0 0 0 0,-1 0 0 0 0,4 8-1 0 0,2 12 107 0 0,23 73 230 0 0,-12-39-264 0 0,-15-47-74 0 0,3 4 34 0 0,0 1-1 0 0,1-1 1 0 0,14 19-1 0 0,9 15 25 0 0,-8-14-34 0 0,-17-29-44 0 0,-2 1 0 0 0,1 0 0 0 0,-1 0 0 0 0,0 0 0 0 0,6 14 0 0 0,11 33 52 0 0,-16-43-46 0 0,0 0-1 0 0,1 0 0 0 0,1 0 1 0 0,11 14-1 0 0,0 0 184 0 0,-5-5-108 0 0,-1 0-1 0 0,-1 1 1 0 0,0 0-1 0 0,-2 1 1 0 0,8 25-1 0 0,-13-34-79 0 0,1 0 1 0 0,0 0-1 0 0,11 19 0 0 0,-13-28-13 0 0,-1 1 0 0 0,-1-1 0 0 0,1 1 0 0 0,1 6 0 0 0,-2-7 0 0 0,0 0 0 0 0,0 0 0 0 0,0 0 0 0 0,0-1 0 0 0,1 1 0 0 0,2 3 0 0 0,0 1 0 0 0,0 0 0 0 0,0-1 0 0 0,3 12 0 0 0,5 13 0 0 0,10 12 0 0 0,0-3 0 0 0,-9-12 0 0 0,13 21 0 0 0,-3-11 0 0 0,-12-4 0 0 0,-7-21 0 0 0,-4-12 1 0 0,0-1-1 0 0,0 0 1 0 0,1 0-1 0 0,-1 0 1 0 0,0 0-1 0 0,0 0 1 0 0,1 0-1 0 0,-1 0 1 0 0,1 0 0 0 0,-1 0-1 0 0,1 0 1 0 0,-1 0-1 0 0,1 0 1 0 0,0 0-1 0 0,-1-1 1 0 0,1 1-1 0 0,0 0 1 0 0,0 0-1 0 0,1 0 1 0 0,-1 1 8 0 0,1-1 0 0 0,-1 1-1 0 0,0-1 1 0 0,0 1 0 0 0,0 0 0 0 0,0 0 0 0 0,0-1-1 0 0,0 1 1 0 0,0 2 0 0 0,5 9 8 0 0,12 18-181 0 0,-13-22 164 0 0,5 12 0 0 0,1-1 0 0 0,-2-2 2 0 0,-6-10 11 0 0,0-1-1 0 0,1 0 0 0 0,0-1 1 0 0,8 12-1 0 0,-9-14-22 0 0,1 1 0 0 0,-1-1 0 0 0,-1 1-1 0 0,4 8 1 0 0,8 10 56 0 0,-1 1-33 0 0,-11-21-3 0 0,3 5 10 0 0,0 0-1 0 0,-1 1 1 0 0,0-1 0 0 0,0 1 0 0 0,3 12-1 0 0,5 7-19 0 0,-3-6 0 0 0,-5-8 0 0 0,-3-9 0 0 0,0-1 0 0 0,0 1 0 0 0,1-1 0 0 0,0 1 0 0 0,0-1 0 0 0,0 1 0 0 0,0-1 0 0 0,1 0 0 0 0,-1 0 0 0 0,6 5 0 0 0,-6-7 0 0 0,6 18 0 0 0,-4-9 0 0 0,9 18 0 0 0,-4-13 0 0 0,18 35 54 0 0,-21-38-45 0 0,-5-8 7 0 0,2 1-1 0 0,-1-1 0 0 0,0 0 1 0 0,5 6-1 0 0,-2-6 46 0 0,0 11 12 0 0,-5-13-28 0 0,1-1 1 0 0,0 1 0 0 0,0-1-1 0 0,0 1 1 0 0,0-1 0 0 0,1 1 0 0 0,-1-1-1 0 0,1 0 1 0 0,-1 0 0 0 0,4 4-1 0 0,-4-6 59 0 0,-1 2 0 0 0,2 4-55 0 0,0-2-10 0 0,-1 0-1 0 0,1 0 1 0 0,0 0 0 0 0,0 0 0 0 0,0-1 0 0 0,3 5-1 0 0,6 6-40 0 0,-5-2 15 0 0,-2 0 44 0 0,-3-10-56 0 0,-1 0 0 0 0,1-1 1 0 0,0 1-1 0 0,-1 0 0 0 0,1-1 0 0 0,0 1 1 0 0,0 0-1 0 0,0-1 0 0 0,1 1 1 0 0,-1-1-1 0 0,0 1 0 0 0,0-1 0 0 0,3 2 1 0 0,-3-2-228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9.0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75 0 7368 0 0,'-15'30'1846'0'0,"8"-14"1842"0"0,5-13-2857 0 0,1 0 0 0 0,0 0 0 0 0,1 1-1 0 0,-1-1 1 0 0,1 0 0 0 0,-1 1 0 0 0,1 3 0 0 0,-3 15 490 0 0,-5 1-691 0 0,1 0 0 0 0,-5 24-1 0 0,4-18-543 0 0,6-23-93 0 0,1-1 0 0 0,-1 1 0 0 0,1 0-1 0 0,0-1 1 0 0,-1 8 0 0 0,2-11-196 0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40.9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1222 6848 0 0,'-3'-14'79'0'0,"1"1"349"0"0,2 1 5837 0 0,0 11-6191 0 0,0 1 1 0 0,0-1-1 0 0,1 1 1 0 0,-1-1-1 0 0,0 1 1 0 0,1 0-1 0 0,-1-1 1 0 0,1 1-1 0 0,-1-1 1 0 0,0 1 0 0 0,1 0-1 0 0,-1-1 1 0 0,1 1-1 0 0,-1 0 1 0 0,1 0-1 0 0,-1-1 1 0 0,1 1-1 0 0,-1 0 1 0 0,1 0-1 0 0,0 0 1 0 0,17-6 928 0 0,-6 3-505 0 0,48-24 2903 0 0,-50 21-2940 0 0,1 0 0 0 0,-1 1-1 0 0,14-5 1 0 0,27-18 991 0 0,19-1-1695 0 0,-42 16 371 0 0,2 1 0 0 0,48-12 0 0 0,-64 20-51 0 0,0 0-1 0 0,-1-1 0 0 0,1-1 1 0 0,17-10-1 0 0,7-3 58 0 0,6-3-13 0 0,-31 14-100 0 0,1 1 0 0 0,1 0 0 0 0,-1 1-1 0 0,1 1 1 0 0,0 0 0 0 0,17-2 0 0 0,-28 6-4 0 0,0 0-1 0 0,1-1 1 0 0,-1 1 0 0 0,7-4-1 0 0,14-4 66 0 0,-8 6-43 0 0,0 0 0 0 0,0-2 0 0 0,0 0 0 0 0,-1-1 0 0 0,0 0-1 0 0,29-17 1 0 0,-42 22-39 0 0,0-1 0 0 0,1 0 0 0 0,-1 1 0 0 0,1 0 0 0 0,6-2 0 0 0,-4 2 0 0 0,-5 1 0 0 0,-1-1 0 0 0,1 1 0 0 0,0 0 0 0 0,0-1 0 0 0,0 1 0 0 0,-1 0 0 0 0,1-1 0 0 0,0 1 0 0 0,0-1 0 0 0,-1 1 0 0 0,1-1 0 0 0,-1 1 0 0 0,1-1 0 0 0,0 1 0 0 0,-1-1 0 0 0,1 0 0 0 0,-1 0 0 0 0,1 0 0 0 0,0 0 0 0 0,-1 0 0 0 0,1 0 0 0 0,0 1 0 0 0,-1-1 0 0 0,1 0 0 0 0,0 0 0 0 0,-1 1 0 0 0,1-1 0 0 0,0 0 0 0 0,0 1 0 0 0,0-1 0 0 0,0 1 0 0 0,1-1 0 0 0,29-14 238 0 0,-18 7 27 0 0,25-8-1 0 0,-11 3-328 0 0,-21 9 9 0 0,-1 1 0 0 0,1 1-1 0 0,8-4 1 0 0,-10 5 53 0 0,0 0 0 0 0,0-1 0 0 0,1 1 1 0 0,-1-1-1 0 0,-1 0 0 0 0,1 0 0 0 0,0-1 1 0 0,0 1-1 0 0,4-5 0 0 0,-4 4 2 0 0,1 0 0 0 0,-1 0 0 0 0,0 0 0 0 0,6-1 0 0 0,-5 1 0 0 0,-1 1 0 0 0,1-1 0 0 0,-1 1 0 0 0,6-6 0 0 0,-6 5 0 0 0,1-2 0 0 0,0 1 0 0 0,1 0 0 0 0,-1 0 0 0 0,1 0 0 0 0,0 1 0 0 0,0-1 0 0 0,8-2 0 0 0,25-13 0 0 0,-25 13 0 0 0,18-7 0 0 0,-28 12 0 0 0,13-6 0 0 0,4-2 0 0 0,-4 0 0 0 0,1 2 0 0 0,22-7 0 0 0,19-8 0 0 0,5-3 0 0 0,-54 22 0 0 0,0-1 0 0 0,12-7 0 0 0,-15 7 0 0 0,0 0 0 0 0,0 1 0 0 0,1 0 0 0 0,-1 1 0 0 0,11-3 0 0 0,-14 4 5 0 0,-2 1 1 0 0,0-1-1 0 0,0 1 0 0 0,0-1 0 0 0,0 1 0 0 0,-1-1 0 0 0,1 0 0 0 0,0 0 0 0 0,0 0 1 0 0,-1 0-1 0 0,1 0 0 0 0,1-2 0 0 0,20-8-35 0 0,-17 9 21 0 0,-1 0 0 0 0,0-1 0 0 0,0 0 0 0 0,6-3 0 0 0,-7 3 38 0 0,0 1 0 0 0,1 0 0 0 0,-1 0-1 0 0,1 0 1 0 0,-1 1 0 0 0,8-2 0 0 0,-8 2-36 0 0,0 1 0 0 0,-1-1 0 0 0,1 0 1 0 0,0-1-1 0 0,-1 1 0 0 0,1-1 0 0 0,-1 1 0 0 0,0-1 1 0 0,1 0-1 0 0,-1 0 0 0 0,0 0 0 0 0,3-4 1 0 0,-3 3-8 0 0,1 0 1 0 0,-1 0 0 0 0,1 0 0 0 0,0 1 0 0 0,0-1 0 0 0,0 1-1 0 0,5-3 1 0 0,-8 5 13 0 0,1 0 0 0 0,-1-1 0 0 0,0 1 0 0 0,0 0 0 0 0,0-1 0 0 0,0 0 0 0 0,0 1 0 0 0,0-1 0 0 0,-1 0 0 0 0,1 1 0 0 0,0-1 0 0 0,0 0 0 0 0,0 0 0 0 0,-1 0 0 0 0,2-1 0 0 0,4-2 0 0 0,-3 2 0 0 0,0 1 0 0 0,0 0 0 0 0,0-1 0 0 0,0 0 0 0 0,0 1 0 0 0,4-5 0 0 0,7-2 0 0 0,4-3 0 0 0,-11 7 0 0 0,-1 0 0 0 0,1 1 0 0 0,-1 0 0 0 0,11-4 0 0 0,-16 7 0 0 0,1 0 0 0 0,-1-1 0 0 0,1 1 0 0 0,-1 0 0 0 0,1-1 0 0 0,-1 0 0 0 0,1 1 0 0 0,-1-1 0 0 0,0 0 0 0 0,1 1 0 0 0,-1-1 0 0 0,0 0 0 0 0,1 0 0 0 0,-1 0 0 0 0,0 0 0 0 0,1-2 0 0 0,0 1 0 0 0,-1 1 0 0 0,1-1 0 0 0,-1 1 0 0 0,1-1 0 0 0,0 1 0 0 0,0 0 0 0 0,0-1 0 0 0,-1 1 0 0 0,4-1 0 0 0,-2 1 0 0 0,11-9 0 0 0,-5 6 0 0 0,-8 3 0 0 0,1 1 0 0 0,0-1 0 0 0,-1 1 0 0 0,1-1 0 0 0,-1 1 0 0 0,1-1 0 0 0,-1 0 0 0 0,0 1 0 0 0,1-1 0 0 0,1-2 0 0 0,39-16 0 0 0,-28 12 1 0 0,-13 5 1 0 0,1 0 6 0 0,21-8 141 0 0,-22 9-136 0 0,-1 1 0 0 0,1 0 0 0 0,-1-1 0 0 0,1 1-1 0 0,0 0 1 0 0,-1-1 0 0 0,1 1 0 0 0,-1 0 0 0 0,1-1 0 0 0,-1 1-1 0 0,1-1 1 0 0,-1 1 0 0 0,1-1 0 0 0,0 0 0 0 0,6-6-30 0 0,3 4-97 0 0,-8 3-2 0 0,-3-2 28 0 0,1 2 88 0 0,-1 0-1 0 0,1 0 0 0 0,0 0 1 0 0,0 0-1 0 0,0 0 0 0 0,-1-1 1 0 0,1 1-1 0 0,0 0 0 0 0,0 0 1 0 0,0-1-1 0 0,0 1 0 0 0,-1 0 1 0 0,1 0-1 0 0,0-1 0 0 0,0 1 1 0 0,0 0-1 0 0,0 0 0 0 0,0-1 1 0 0,0 1-1 0 0,0 0 0 0 0,0 0 1 0 0,0-1-1 0 0,0 1 0 0 0,0 0 1 0 0,0-1-1 0 0,0 1 0 0 0,20-14 17 0 0,-18 13 64 0 0,0 0 15 0 0,1 1-68 0 0,-2 0-20 0 0,0-1 1 0 0,0 1-1 0 0,0 0 0 0 0,0-1 0 0 0,0 1 0 0 0,0-1 0 0 0,0 0 0 0 0,0 1 0 0 0,0-1 1 0 0,0 0-1 0 0,-1 1 0 0 0,1-1 0 0 0,0 0 0 0 0,0 0 0 0 0,0-1 0 0 0,5-2-51 0 0,-1 0 0 0 0,1 0 0 0 0,0 0 0 0 0,11-4-1 0 0,-10 5 79 0 0,0 0 0 0 0,-1-1-1 0 0,1 0 1 0 0,-1 0 0 0 0,0 0-1 0 0,9-10 1 0 0,16-8-202 0 0,-6 10 343 0 0,5-8-161 0 0,-6 7 195 0 0,-9 7-3346 0 0,-5 2-5054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4:07:43.1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4144 0 0,'1'1'191'0'0,"9"14"11925"0"0,-9-12-13377 0 0,1 0 1482 0 0,0-1-1 0 0,0 1 1 0 0,0-1-1 0 0,0 1 1 0 0,1-1-1 0 0,-1 0 1 0 0,1 0-1 0 0,-1 0 1 0 0,5 2-1 0 0,28 14 322 0 0,-22-11-176 0 0,-3-3-243 0 0,1 0 0 0 0,14 4-1 0 0,-15-5-44 0 0,0 0-1 0 0,13 6 0 0 0,-9-3-5 0 0,1-1 1 0 0,-1 0-1 0 0,20 4 0 0 0,-15-5-32 0 0,26 11-1 0 0,-23-6-5 0 0,161 74-4 0 0,-164-75-30 0 0,-1-1 0 0 0,0 0 0 0 0,1-2 0 0 0,1 0 0 0 0,30 4 0 0 0,22 5 0 0 0,-62-12 0 0 0,-1 0 0 0 0,-1 1 0 0 0,1 0 0 0 0,8 4 0 0 0,31 7 0 0 0,4 3 0 0 0,-36-11 0 0 0,1 0 0 0 0,31 7 0 0 0,-1 0 0 0 0,-40-11 0 0 0,0-1 0 0 0,0 0 0 0 0,15 1 0 0 0,-14-2 0 0 0,-1 1 0 0 0,1 0 0 0 0,13 3 0 0 0,-1 2 0 0 0,-12-4 0 0 0,0 0 0 0 0,0 0 0 0 0,9 5 0 0 0,43 19 0 0 0,-42-19 0 0 0,29 15 0 0 0,-37-18 0 0 0,-1 0 0 0 0,1-1 0 0 0,14 3 0 0 0,-4 0 0 0 0,6 0 0 0 0,42 5 0 0 0,13 4 0 0 0,15 11 200 0 0,-77-21-95 0 0,-14-3-83 0 0,-1-1 1 0 0,1 0-1 0 0,-1 1 0 0 0,1 0 1 0 0,-1 0-1 0 0,4 2 1 0 0,4 3 14 0 0,0-1 0 0 0,15 5 0 0 0,-15-6-20 0 0,0 0 0 0 0,14 8 0 0 0,-11-5-7 0 0,0-1 0 0 0,0-1-1 0 0,1-1 1 0 0,31 7 0 0 0,-24-6 5 0 0,6-1 62 0 0,-25-5-36 0 0,1 1-1 0 0,0-1 1 0 0,0 1-1 0 0,-1 0 0 0 0,1 1 1 0 0,0-1-1 0 0,4 3 0 0 0,1 0 78 0 0,1 0 1 0 0,-1 0-1 0 0,21 3 0 0 0,7 3 120 0 0,-24-7-193 0 0,-10-2-41 0 0,0 1 0 0 0,0-1 0 0 0,0 0 0 0 0,0 1 0 0 0,0 0 0 0 0,8 4 0 0 0,-6-2-4 0 0,0-1 0 0 0,0 0 0 0 0,0-1 0 0 0,1 1 0 0 0,0-1 0 0 0,-1-1 0 0 0,11 2 0 0 0,21 7 0 0 0,13 4 42 0 0,-1-1-4 0 0,-25-6 41 0 0,7 3 36 0 0,-16-6 8 0 0,-11-3-87 0 0,0 0 0 0 0,0 1 0 0 0,0-1 0 0 0,-1 1 1 0 0,6 2-1 0 0,11 6 2 0 0,-5-2 35 0 0,0-2-1 0 0,31 10 1 0 0,-41-16-68 0 0,17 4 176 0 0,-19-3-164 0 0,24 9 36 0 0,-7-2-43 0 0,11 4 1 0 0,-2-4 42 0 0,-17-2-53 0 0,-7-2 0 0 0,-4-3 0 0 0,0 0 0 0 0,0 0 0 0 0,1 0 0 0 0,-1 0 0 0 0,0-1 0 0 0,0 1 0 0 0,0 0 0 0 0,1-1 0 0 0,-1 0 0 0 0,4 1 0 0 0,5 0 0 0 0,-9-1 8 0 0,-1 1-1 0 0,1-1 1 0 0,-1 1 0 0 0,1-1-1 0 0,-1 1 1 0 0,1 0-1 0 0,-1-1 1 0 0,0 1-1 0 0,1 0 1 0 0,-1 0-1 0 0,2 2 1 0 0,-1-2 709 0 0,-1 0-497 0 0,5 3-176 0 0,-5-3-78 0 0,1 1-1 0 0,0-1 1 0 0,0 0-1 0 0,-1 1 0 0 0,1-1 1 0 0,0 0-1 0 0,0 0 1 0 0,0 0-1 0 0,0 0 1 0 0,3 0-1 0 0,23 7-407 0 0,-9-6 400 0 0,-5 2 56 0 0,20 10 180 0 0,-13-3-31 0 0,-9-5-123 0 0,11 5 72 0 0,6 1-107 0 0,6 1 9 0 0,12 1 396 0 0,-44-14-320 0 0,-2 2-12 0 0,14 9 18 0 0,-8-5-77 0 0,-5-4-19 0 0,0 0-1 0 0,0 0 1 0 0,1-1 0 0 0,-1 1 0 0 0,0 0-1 0 0,1-1 1 0 0,-1 0 0 0 0,5 2-1 0 0,-3-2 1 0 0,-3-1 0 0 0,0 0 0 0 0,0 1 0 0 0,0-1 0 0 0,0 0 0 0 0,0 1 0 0 0,0-1 0 0 0,0 1 0 0 0,0-1 0 0 0,0 1 0 0 0,0-1 0 0 0,-1 1 0 0 0,1 0 0 0 0,0-1 0 0 0,0 1 0 0 0,-1 0 0 0 0,1-1 0 0 0,1 3 0 0 0,11 8 0 0 0,4-2 0 0 0,-10-5 0 0 0,3 4 0 0 0,-7-8 0 0 0,1 0 0 0 0,9 7 0 0 0,-10-6 0 0 0,10 7 0 0 0,5 4 0 0 0,4 3 0 0 0,17 4 54 0 0,-28-13-47 0 0,3 4 50 0 0,35 19 273 0 0,-48-28-234 0 0,15 6-14 0 0,-5 0-164 0 0,6 6 144 0 0,-15-12-95 0 0,1 0 0 0 0,-1 1-1 0 0,0-1 1 0 0,1 0 0 0 0,-1-1 0 0 0,4 2 0 0 0,-6-2 25 0 0,2 1-191 0 0,11 3-216 0 0,-4-3 415 0 0,-3 1-4 0 0,-9 1 4 0 0,-7 5 27 0 0,8-7 297 0 0,3-1-290 0 0,0 0 0 0 0,0 1-1 0 0,0-1 1 0 0,0 0 0 0 0,0 0 0 0 0,0 0 0 0 0,0 0 0 0 0,0 0-1 0 0,0 0 1 0 0,0 0 0 0 0,0-1 0 0 0,0 1 0 0 0,0 0-1 0 0,0 0 1 0 0,1-1 0 0 0,7-1-2578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9.4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6 203 13360 0 0,'0'0'2714'0'0,"-3"9"219"0"0,2 1-2193 0 0,0-1 0 0 0,0 1 0 0 0,1 0 0 0 0,1 0 0 0 0,1 17 0 0 0,-1-25-727 0 0,0 1 0 0 0,0-1 1 0 0,0 0-1 0 0,0 0 0 0 0,0-1 0 0 0,1 1 0 0 0,-1 0 0 0 0,0 0 0 0 0,3 1 0 0 0,4 8 38 0 0,-7-9-51 0 0,-1-1 1 0 0,1 0 0 0 0,0 1 0 0 0,0-1 0 0 0,0 0-1 0 0,0 0 1 0 0,0 0 0 0 0,0 0 0 0 0,0 0-1 0 0,0 0 1 0 0,1 0 0 0 0,-1 0 0 0 0,0 0 0 0 0,0 0-1 0 0,1-1 1 0 0,-1 1 0 0 0,1-1 0 0 0,-1 1 0 0 0,1-1-1 0 0,-1 1 1 0 0,0-1 0 0 0,3 0 0 0 0,-2 0 6 0 0,-1 0 1 0 0,1-1 0 0 0,0 1-1 0 0,0-1 1 0 0,0 0-1 0 0,-1 1 1 0 0,1-1 0 0 0,0 0-1 0 0,-1 0 1 0 0,1 0 0 0 0,1-2-1 0 0,2 0 38 0 0,0-1 16 0 0,0-1 1 0 0,-1 0-1 0 0,1 0 0 0 0,-1 0 0 0 0,0 0 0 0 0,0-1 1 0 0,-1 0-1 0 0,0 1 0 0 0,3-8 0 0 0,4-5 103 0 0,-9 15-126 0 0,1-1 1 0 0,-1 1-1 0 0,0-1 0 0 0,1 0 0 0 0,-2 1 1 0 0,1-1-1 0 0,0 0 0 0 0,-1 0 0 0 0,0 0 0 0 0,0 1 1 0 0,0-1-1 0 0,-1-7 0 0 0,1 9-22 0 0,0 0 0 0 0,-1 0 0 0 0,1 0 0 0 0,-1-1 0 0 0,0 1 0 0 0,1 0 0 0 0,-1 0 0 0 0,0 0 0 0 0,0 0 0 0 0,-1 0 0 0 0,1 0 0 0 0,0 1 0 0 0,-1-1 0 0 0,1 0-1 0 0,-1 1 1 0 0,1-1 0 0 0,-1 1 0 0 0,0-1 0 0 0,1 1 0 0 0,-1 0 0 0 0,0-1 0 0 0,-4-1 0 0 0,2 2-84 0 0,1 0-1 0 0,-1 0 0 0 0,0 0 0 0 0,0 0 1 0 0,0 1-1 0 0,0-1 0 0 0,1 1 1 0 0,-1 0-1 0 0,0 0 0 0 0,0 1 1 0 0,0-1-1 0 0,0 1 0 0 0,0 0 1 0 0,-4 1-1 0 0,-17 10-7395 0 0,17-8 167 0 0</inkml:trace>
  <inkml:trace contextRef="#ctx0" brushRef="#br0" timeOffset="1">319 4 11520 0 0,'23'-3'1376'0'0,"-16"2"-705"0"0,0 1 1 0 0,1 0-1 0 0,-1 1 1 0 0,0 0-1 0 0,1 0 1 0 0,-1 0-1 0 0,0 1 1 0 0,0 0 0 0 0,0 0-1 0 0,11 6 1 0 0,-9-4-209 0 0,0 1 0 0 0,-1 0 0 0 0,0 1 0 0 0,0-1 0 0 0,0 1 0 0 0,-1 1 0 0 0,11 12 0 0 0,-11-12-299 0 0,0 1-1 0 0,-1 0 1 0 0,0 0 0 0 0,-1 1-1 0 0,0 0 1 0 0,0 0-1 0 0,-1 0 1 0 0,0 1 0 0 0,4 13-1 0 0,-6-12-80 0 0,1 0 1 0 0,-2 0-1 0 0,1 0 0 0 0,-2 21 0 0 0,0-26-54 0 0,-1 1 0 0 0,0 0 0 0 0,0 0-1 0 0,-1-1 1 0 0,0 1 0 0 0,0 0 0 0 0,-1-1 0 0 0,0 0-1 0 0,-3 7 1 0 0,4-10-127 0 0,1 0 0 0 0,-1 0 0 0 0,1 0 0 0 0,-1-1-1 0 0,0 1 1 0 0,0 0 0 0 0,-1-1 0 0 0,1 1 0 0 0,-1-1 0 0 0,1 0-1 0 0,-1 0 1 0 0,1 0 0 0 0,-1 0 0 0 0,0 0 0 0 0,0-1 0 0 0,0 1-1 0 0,0-1 1 0 0,0 0 0 0 0,-1 0 0 0 0,1 0 0 0 0,0 0 0 0 0,0 0-1 0 0,-5-1 1 0 0,-6 1-1834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1.9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 2760 0 0,'1'-1'4473'0'0,"8"-3"2306"0"0,18 1 230 0 0,-23 2-6771 0 0,-1 0 0 0 0,1 0 1 0 0,0 1-1 0 0,-1-1 0 0 0,1 1 0 0 0,0 0 0 0 0,0 0 0 0 0,-1 0 0 0 0,1 1 0 0 0,0-1 0 0 0,5 3 0 0 0,-6-2-163 0 0,0 0 0 0 0,1 1 1 0 0,-1-1-1 0 0,0 1 0 0 0,0 0 1 0 0,0 0-1 0 0,0 0 0 0 0,-1 0 0 0 0,5 4 1 0 0,9 8-44 0 0,-6-4-121 0 0,-8-8-55 0 0,-2 0-499 0 0,0 5-1167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7.4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75 83 4608 0 0,'5'4'11034'0'0,"8"3"-3615"0"0,-15 2-6625 0 0,0-6-742 0 0,0 1-1 0 0,0-1 0 0 0,-1 0 0 0 0,1 0 0 0 0,-1 1 1 0 0,0-2-1 0 0,0 1 0 0 0,0 0 0 0 0,-5 3 1 0 0,-35 18-31 0 0,35-21-11 0 0,1-6 1 0 0,7 3-9 0 0,-1-1 0 0 0,1 1 0 0 0,0-1 0 0 0,0 1 0 0 0,0-1 0 0 0,-1 1-1 0 0,1-1 1 0 0,0 1 0 0 0,0-1 0 0 0,0 1 0 0 0,0-1 0 0 0,0 1 0 0 0,0-1 0 0 0,0 1 0 0 0,0-1 0 0 0,0 1 0 0 0,0-1 0 0 0,0 1 0 0 0,1-1 0 0 0,-1 1-1 0 0,0-1 1 0 0,0 1 0 0 0,0-1 0 0 0,1 0 0 0 0,0-2-13 0 0,0-1-5 0 0,0-1-1 0 0,1 1 0 0 0,-1 0 0 0 0,1 0 1 0 0,0 0-1 0 0,0 1 0 0 0,0-1 1 0 0,0 0-1 0 0,1 1 0 0 0,-1-1 0 0 0,1 1 1 0 0,0 0-1 0 0,0 0 0 0 0,5-4 1 0 0,1-5-15 0 0,-8 11 29 0 0,0 0 0 0 0,-1 0 1 0 0,1-1-1 0 0,0 1 0 0 0,0 0 0 0 0,0 0 0 0 0,0 0 0 0 0,0 0 0 0 0,0 0 0 0 0,0 0 0 0 0,3-1 0 0 0,14-9-21 0 0,-14 7 15 0 0,1 2 0 0 0,-1-1-1 0 0,1 0 1 0 0,6-2 0 0 0,0 1-2 0 0,-7 3-33 0 0,-3 1 43 0 0,-1 0-1 0 0,1 0 1 0 0,-1 0 0 0 0,1 0-1 0 0,-1 0 1 0 0,1 0 0 0 0,-1 0-1 0 0,1 0 1 0 0,0 1 0 0 0,-1-1-1 0 0,1 0 1 0 0,-1 0 0 0 0,1 0-1 0 0,-1 0 1 0 0,1 1-1 0 0,-1-1 1 0 0,1 0 0 0 0,-1 1-1 0 0,0-1 1 0 0,1 0 0 0 0,-1 1-1 0 0,1-1 1 0 0,-1 0 0 0 0,0 1-1 0 0,1-1 1 0 0,-1 1 0 0 0,0-1-1 0 0,1 1 1 0 0,0 1-1 0 0,1 0 7 0 0,0 0-1 0 0,-1-1 1 0 0,1 1 0 0 0,-1 0-1 0 0,1 0 1 0 0,-1 0-1 0 0,0 0 1 0 0,0 1 0 0 0,0-1-1 0 0,0 0 1 0 0,0 1-1 0 0,0-1 1 0 0,-1 0 0 0 0,1 1-1 0 0,-1-1 1 0 0,1 0-1 0 0,-1 1 1 0 0,0-1 0 0 0,0 1-1 0 0,0-1 1 0 0,0 1-1 0 0,-1-1 1 0 0,1 1 0 0 0,-1-1-1 0 0,0 0 1 0 0,1 1-1 0 0,-1-1 1 0 0,0 0 0 0 0,-1 3-1 0 0,-1-2 16 0 0,1 1-1 0 0,-1-1 1 0 0,0 1-1 0 0,0-1 1 0 0,0 0-1 0 0,0 0 1 0 0,-4 3-1 0 0,0-1-88 0 0,5-3 58 0 0,1-1 10 0 0,0 0 0 0 0,0 0-1 0 0,-1 0 1 0 0,1 0 0 0 0,0 0-1 0 0,-1-1 1 0 0,1 1-1 0 0,0 0 1 0 0,-1-1 0 0 0,1 0-1 0 0,-1 1 1 0 0,1-1-1 0 0,-1 0 1 0 0,1 1 0 0 0,-2-1-1 0 0,-6 0 1 0 0,4 0 11 0 0,-3-3 45 0 0,8 2-48 0 0,-5-6 35 0 0,5-24-105 0 0,1 28 62 0 0,0 0 0 0 0,0 0 0 0 0,1 0 0 0 0,-1 0 0 0 0,1 0 0 0 0,-1 0 0 0 0,1 0 0 0 0,0 1 0 0 0,0-1 0 0 0,0 1 0 0 0,0-1 0 0 0,1 1 0 0 0,-1 0 0 0 0,1 0 0 0 0,3-3 0 0 0,5-4 0 0 0,-7 7 0 0 0,-1 0 0 0 0,1 0 0 0 0,-1 0 0 0 0,1 0 0 0 0,0 1 0 0 0,0-1 0 0 0,5 0 0 0 0,-2 1 14 0 0,-6 1 206 0 0,-1 12-30 0 0,0-6-148 0 0,0 0-1 0 0,-1-1 0 0 0,1 1 1 0 0,-1 0-1 0 0,-1 0 1 0 0,1-1-1 0 0,-1 1 1 0 0,0-1-1 0 0,-3 8 0 0 0,3-11-35 0 0,1 1 0 0 0,-1-1 0 0 0,1 0 0 0 0,-1 0 0 0 0,0 0-1 0 0,0 0 1 0 0,0 0 0 0 0,0 0 0 0 0,0 0 0 0 0,0-1 0 0 0,-1 1 0 0 0,1-1-1 0 0,0 0 1 0 0,-1 1 0 0 0,1-1 0 0 0,-1 0 0 0 0,0 0 0 0 0,1-1 0 0 0,-1 1-1 0 0,0-1 1 0 0,1 1 0 0 0,-1-1 0 0 0,-5 0 0 0 0,7 0-3 0 0,0 0 0 0 0,0 0 0 0 0,1-1 0 0 0,-1 1 0 0 0,0 0-1 0 0,0-1 1 0 0,1 1 0 0 0,-1 0 0 0 0,0-1 0 0 0,0 1 0 0 0,1-1 0 0 0,-1 1 0 0 0,0-1 0 0 0,1 0 0 0 0,-1 1 0 0 0,1-1 0 0 0,-1 1 0 0 0,1-1 0 0 0,-2-1-1 0 0,-5-13-11 0 0,6 13 13 0 0,0 0-1 0 0,1-1 0 0 0,-1 0 0 0 0,0 1 0 0 0,1-1 0 0 0,-1 0 1 0 0,1 1-1 0 0,0-1 0 0 0,0 0 0 0 0,0 1 0 0 0,1-1 0 0 0,-1 0 0 0 0,0 1 0 0 0,1-1 0 0 0,0 0 0 0 0,-1 1 0 0 0,1-1 0 0 0,0 1 0 0 0,1-1 0 0 0,-1 1 0 0 0,3-4 0 0 0,2-6-3 0 0,-5 11 0 0 0,-1 0 0 0 0,0 0 0 0 0,1 0 0 0 0,-1 0 0 0 0,1 0 0 0 0,0 0 0 0 0,-1 0 0 0 0,1 0 0 0 0,0 1 0 0 0,-1-1 0 0 0,1 0 0 0 0,0 0 0 0 0,0 1 0 0 0,0-1 0 0 0,-1 1 0 0 0,1-1 0 0 0,0 0 0 0 0,0 1 0 0 0,0 0 0 0 0,1-1 0 0 0,6-3 0 0 0,-6 3 0 0 0,0 0 0 0 0,0 0 0 0 0,1 0 0 0 0,-1 0 0 0 0,0 0 0 0 0,1 1 0 0 0,-1-1 0 0 0,4 1 0 0 0,12-1 0 0 0,-6 2 0 0 0,-5 1 11 0 0,-4-1 32 0 0,3 2-36 0 0,0 10 92 0 0,1 11 61 0 0,-5-19-149 0 0,-3-5-4 0 0,1 1 1 0 0,0 0-1 0 0,0-1 0 0 0,-1 1 1 0 0,1 0-1 0 0,0-1 0 0 0,-1 1 1 0 0,1-1-1 0 0,-1 1 0 0 0,1 0 1 0 0,-1-1-1 0 0,1 1 0 0 0,-1-1 1 0 0,1 0-1 0 0,-2 2 0 0 0,0 0 5 0 0,0 1 7 0 0,1-1 0 0 0,0-1 1 0 0,-1 1-1 0 0,1 0 0 0 0,-1 0 0 0 0,1 0 1 0 0,-1-1-1 0 0,0 1 0 0 0,0-1 0 0 0,0 0 1 0 0,0 1-1 0 0,0-1 0 0 0,0 0 0 0 0,0 0 1 0 0,0 0-1 0 0,0 0 0 0 0,-1-1 0 0 0,1 1 1 0 0,0 0-1 0 0,-4-1 0 0 0,-1 1-6 0 0,-1-1 0 0 0,1 0 0 0 0,0-1 0 0 0,-1 0 0 0 0,1 0 0 0 0,0 0 0 0 0,0-1 0 0 0,-9-4 1 0 0,6 3-5 0 0,-2-4-5 0 0,-1-14-7 0 0,12 20 2 0 0,1 0 0 0 0,-1 0 0 0 0,1 0 0 0 0,-1-1 0 0 0,1 1 0 0 0,-1 0 0 0 0,1-1 0 0 0,0 1 0 0 0,0 0 0 0 0,-1-1 0 0 0,1 1 0 0 0,0 0 0 0 0,0-1 0 0 0,0 1 0 0 0,1 0 0 0 0,-1-1 0 0 0,0 1 0 0 0,0 0 0 0 0,1 0 0 0 0,-1-1 0 0 0,1 1 0 0 0,-1 0 0 0 0,1 0 0 0 0,-1-1 0 0 0,1 1 0 0 0,0 0 0 0 0,0 0 0 0 0,0-1 0 0 0,2-1-5 0 0,0 1 0 0 0,0-1 1 0 0,1 1-1 0 0,-1 0 0 0 0,0 0 1 0 0,7-3-1 0 0,-4 2 3 0 0,-2 1-1 0 0,0 1-1 0 0,0-1 0 0 0,0 1 1 0 0,0-1-1 0 0,0 1 0 0 0,0 1 1 0 0,0-1-1 0 0,0 0 0 0 0,0 1 1 0 0,0 0-1 0 0,0 0 0 0 0,0 0 1 0 0,1 1-1 0 0,-1-1 0 0 0,5 2 1 0 0,-9-2 2 0 0,1 1 1 0 0,-1-1-1 0 0,0 0 1 0 0,1 0 0 0 0,-1 0-1 0 0,1 0 1 0 0,-1 1-1 0 0,1-1 1 0 0,-1 0 0 0 0,1 0-1 0 0,-1 0 1 0 0,1 0-1 0 0,-1 0 1 0 0,1 0 0 0 0,-1-1-1 0 0,1 1 1 0 0,-1 0-1 0 0,2 0 1 0 0,5-1-18 0 0,12 10 11 0 0,-11-4 34 0 0,-5-3 9 0 0,0-1 0 0 0,0 1 1 0 0,0 0-1 0 0,-1-1 0 0 0,1 1 1 0 0,-1 1-1 0 0,1-1 0 0 0,-1 0 1 0 0,4 5-1 0 0,-5-6-21 0 0,-1 1-1 0 0,1-1 1 0 0,-1 0-1 0 0,1 1 1 0 0,-1-1 0 0 0,1 0-1 0 0,-1 1 1 0 0,0-1-1 0 0,0 0 1 0 0,0 1-1 0 0,0-1 1 0 0,0 0 0 0 0,0 2-1 0 0,0 0-2 0 0,-1 0-1 0 0,0 0 1 0 0,0 0-1 0 0,0 0 1 0 0,0-1 0 0 0,0 1-1 0 0,-1 0 1 0 0,-1 3-1 0 0,-2 1 13 0 0,0-1-1 0 0,0 1 1 0 0,-1-1-1 0 0,1 0 1 0 0,-1 0-1 0 0,-1-1 1 0 0,1 0-1 0 0,-1 0 0 0 0,0 0 1 0 0,0-1-1 0 0,0 0 1 0 0,-1 0-1 0 0,-11 4 1 0 0,-8 2 44 0 0,20-9-45 0 0,4-1-15 0 0,1 0 0 0 0,0 0-1 0 0,0 0 1 0 0,0-1-1 0 0,-1 1 1 0 0,1 0 0 0 0,0-1-1 0 0,-3-1 1 0 0,0-3-60 0 0,4 4-627 0 0,-6-8 828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49.9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167 1 10136 0 0,'0'0'3478'0'0,"0"2"-2155"0"0,0 3-726 0 0,-1 0 1 0 0,0 0-1 0 0,0 0 1 0 0,0 0-1 0 0,0 0 1 0 0,-1 0-1 0 0,0 0 0 0 0,0 0 1 0 0,-6 8-1 0 0,-32 43 458 0 0,16-24-998 0 0,-22 31-60 0 0,17-24-3224 0 0,20-27-3638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50.3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606 0 11600 0 0,'-2'1'530'0'0,"-25"36"204"0"0,15-24-272 0 0,-25 25 2754 0 0,29-31-2829 0 0,0 1 1 0 0,-7 11-1 0 0,-4 2-180 0 0,17-17-217 0 0,-1 0 0 0 0,1 0 0 0 0,0 0 0 0 0,-1 0 0 0 0,2 0-1 0 0,-1 0 1 0 0,1 0 0 0 0,-2 8 0 0 0,1-6-72 0 0,1-3 22 0 0,0 0-1 0 0,-1-1 1 0 0,1 0-1 0 0,0 1 1 0 0,-1-1-1 0 0,0 0 1 0 0,1 1-1 0 0,-5 2 1 0 0,-9 14-547 0 0,12-14 335 0 0,-1 0-1 0 0,1 0 1 0 0,-1 0-1 0 0,0-1 0 0 0,-6 5 1 0 0,-13 9-5147 0 0,15-10 1302 0 0</inkml:trace>
  <inkml:trace contextRef="#ctx0" brushRef="#br0" timeOffset="1">238 425 9792 0 0,'-7'9'252'0'0,"4"-4"-91"0"0,-1 0 0 0 0,0 0-1 0 0,0 0 1 0 0,-6 5 0 0 0,-1 1 984 0 0,-20 24 1 0 0,5-3 385 0 0,-7 0 69 0 0,18-18-1488 0 0,1 1 0 0 0,-23 30 0 0 0,29-33-1840 0 0,-20 20 0 0 0,26-30 650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50.6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143 1 14368 0 0,'-6'4'705'0'0,"4"-2"-613"0"0,0 0 1 0 0,0 1 0 0 0,1-1-1 0 0,-1 1 1 0 0,0-1 0 0 0,1 1-1 0 0,0 0 1 0 0,-2 5-1 0 0,2-5-84 0 0,-1 0 0 0 0,1 0 0 0 0,0 0 0 0 0,-1 0 0 0 0,0 0 0 0 0,1-1 0 0 0,-1 1 0 0 0,-3 3 0 0 0,-61 58-6 0 0,45-38-3506 0 0,5-12-302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51.0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232 1 5064 0 0,'-1'1'389'0'0,"-8"21"-69"0"0,8-18 537 0 0,0 0-1 0 0,-1 0 1 0 0,0 0-1 0 0,-4 6 1 0 0,-9 15 3073 0 0,0-2-3200 0 0,8-12-601 0 0,6-9-118 0 0,1 0 0 0 0,-1 0-1 0 0,-1 0 1 0 0,1-1 0 0 0,0 1 0 0 0,0 0 0 0 0,0-1 0 0 0,-1 1 0 0 0,1-1 0 0 0,-4 3 0 0 0,-2 2-9 0 0,1 0 0 0 0,0 1 0 0 0,0 0 0 0 0,-8 12 1 0 0,9-14-15 0 0,4-4 8 0 0,0-1 0 0 0,0 1 0 0 0,0-1 0 0 0,0 1 0 0 0,0 0 0 0 0,0 0 0 0 0,0-1 0 0 0,0 1 0 0 0,0 0 0 0 0,1 0 0 0 0,-1 0 0 0 0,-1 2 0 0 0,-5 3-2 0 0,6-5 11 0 0,-1 0-1 0 0,0 1 1 0 0,1-1 0 0 0,0 1 0 0 0,-1-1-1 0 0,1 1 1 0 0,0-1 0 0 0,0 1 0 0 0,-1 0-1 0 0,1 0 1 0 0,1 0 0 0 0,-2 3 0 0 0,1-5-10 0 0,1 0 0 0 0,0 0 0 0 0,0 1 1 0 0,0-1-1 0 0,0 0 0 0 0,0 0 0 0 0,0 0 0 0 0,-1 1 1 0 0,1-1-1 0 0,0 0 0 0 0,0 0 0 0 0,0 0 1 0 0,-1 1-1 0 0,1-1 0 0 0,0 0 0 0 0,0 0 1 0 0,0 0-1 0 0,-1 0 0 0 0,1 0 0 0 0,0 0 1 0 0,0 1-1 0 0,-1-1 0 0 0,1 0 0 0 0,0 0 1 0 0,0 0-1 0 0,-1 0 0 0 0,1 0 0 0 0,-5 2-1781 0 0</inkml:trace>
  <inkml:trace contextRef="#ctx0" brushRef="#br0" timeOffset="1">0 239 2760 0 0,'0'0'632'0'0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51.3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88 1 4608 0 0,'0'0'208'0'0,"-1"1"-9"0"0,-8 10-661 0 0,-4 8 4685 0 0,11-14-2639 0 0,-1 0 1 0 0,-1 0-1 0 0,1 0 0 0 0,-1 0 1 0 0,-4 4-1 0 0,6-8-801 0 0,-6 11 430 0 0,1-1-1131 0 0,-1 1 0 0 0,-7 18-1 0 0,14-28-497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51.7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1 6912 0 0,'9'4'11981'0'0,"-8"-2"-11543"0"0,-1 0 0 0 0,1 0 0 0 0,0 0 0 0 0,0-1-1 0 0,-1 1 1 0 0,1 0 0 0 0,-1 0 0 0 0,1 4 0 0 0,-1-1-46 0 0,0 1 0 0 0,-1-1-1 0 0,-2 11 1 0 0,0 12 116 0 0,2-24-481 0 0,1 1 0 0 0,-1-1 0 0 0,0 0 1 0 0,0 1-1 0 0,0-1 0 0 0,-1 0 1 0 0,-3 8-1 0 0,2-8 0 0 0,1 1-1 0 0,1-1 1 0 0,-1 1 0 0 0,1 0-1 0 0,-1 5 1 0 0,-6 18 125 0 0,6-24-183 0 0,1 0 0 0 0,0 0 1 0 0,-1 0-1 0 0,2 0 1 0 0,-1 0-1 0 0,0 6 1 0 0,-4 52-500 0 0,5-60 502 0 0,0 0 1 0 0,0-1-1 0 0,0 1 0 0 0,1 0 0 0 0,-1 0 0 0 0,1-1 1 0 0,-1 1-1 0 0,1 0 0 0 0,-1 0 0 0 0,1-1 0 0 0,0 1 1 0 0,0-1-1 0 0,0 1 0 0 0,0-1 0 0 0,0 1 0 0 0,0-1 1 0 0,0 1-1 0 0,0-1 0 0 0,1 0 0 0 0,2 2 0 0 0,4 4 28 0 0,-7-6 0 0 0,0-1 0 0 0,0 1 0 0 0,0-1 0 0 0,1 1 0 0 0,-1-1 0 0 0,0 1 0 0 0,0-1 0 0 0,0 0 0 0 0,0 1 0 0 0,0-1 0 0 0,1 0 0 0 0,-1 0 0 0 0,0 0 0 0 0,0 0 0 0 0,0 0 0 0 0,1 0 0 0 0,-1 0 0 0 0,0 0 0 0 0,0-1 0 0 0,2 0 0 0 0,3 0 0 0 0,17-2 162 0 0,0-1 1 0 0,28-8-1 0 0,-12 1-17 0 0,-10 3 11 0 0,34-13 0 0 0,-38 11-675 0 0,0 1-1 0 0,0 2 0 0 0,30-5 1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38.5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129 23 6448 0 0,'16'-2'-297'0'0,"-15"1"1312"0"0,1 0 0 0 0,-1 1 1 0 0,0-1-1 0 0,1 0 0 0 0,-1 1 1 0 0,2-3 2029 0 0,9-11 8544 0 0,-14 15-11485 0 0,-1 3-93 0 0,1-1 1 0 0,-1 0 0 0 0,1 1 0 0 0,0-1 0 0 0,0 1 0 0 0,0 0 0 0 0,0 0 0 0 0,1 0 0 0 0,-3 7 0 0 0,2-5-1 0 0,0 0-1 0 0,-1 1 1 0 0,-4 7 0 0 0,-13 16-67 0 0,1 0 0 0 0,1 2 0 0 0,2 0-1 0 0,2 0 1 0 0,-18 57 0 0 0,30-82-111 0 0,0 0-425 0 0,0 0 0 0 0,1 0 1 0 0,0 0-1 0 0,0 7 1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38.9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 85 6912 0 0,'-10'-10'8464'0'0,"12"4"-3270"0"0,2 1-6789 0 0,3-3 2121 0 0,0 1-1 0 0,1 0 0 0 0,0 1 1 0 0,0 0-1 0 0,1 0 0 0 0,13-7 1 0 0,-17 11-462 0 0,0 1 1 0 0,-1-1 0 0 0,1 1-1 0 0,0 0 1 0 0,0 1 0 0 0,0-1 0 0 0,0 1-1 0 0,0 0 1 0 0,7 1 0 0 0,3-1 2 0 0,-6-1-13 0 0,7-1-44 0 0,-13 3-20 0 0,-1 0-1 0 0,-1 0-96 0 0,2 2-1900 0 0,-2-2 1538 0 0,0 1 0 0 0,1-1 0 0 0,-1 1 0 0 0,0 0 0 0 0,0-1 0 0 0,1 5 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39.33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173 0 3224 0 0,'0'0'14647'0'0,"1"1"-13608"0"0,1 0-924 0 0,-1 0-1 0 0,0 0 1 0 0,0 1-1 0 0,0-1 1 0 0,0 0-1 0 0,0 0 1 0 0,0 1-1 0 0,-1-1 1 0 0,1 0-1 0 0,0 1 1 0 0,-1-1-1 0 0,1 1 1 0 0,-1-1-1 0 0,1 1 1 0 0,-1-1-1 0 0,0 1 1 0 0,1 2-1 0 0,-1 33 1131 0 0,-1-21-954 0 0,-1 25 244 0 0,0-26-301 0 0,2 0-1 0 0,0 17 1 0 0,2 14-62 0 0,-2 1 0 0 0,-6 47 0 0 0,-1 2-40 0 0,-4 38-132 0 0,5-86-24 0 0,2-1-1 0 0,4 60 1 0 0,-2 3 8 0 0,1 3 17 0 0,-3 11 0 0 0,1-55-15 0 0,2 7-29 0 0,-11 173-469 0 0,-26 189 360 0 0,4-27 152 0 0,30-270 0 0 0,2-44 0 0 0,-4 38 0 0 0,-5 159 0 0 0,3-89 0 0 0,2-99 0 0 0,1-17 0 0 0,-2 45 0 0 0,2 187 0 0 0,4-235 0 0 0,2 77 0 0 0,0-139-5 0 0,0-3-34 0 0,1-1 0 0 0,7 34 0 0 0,-3-19-110 0 0,-6-30 29 0 0,1 0 1 0 0,-1 0 0 0 0,1-1 0 0 0,0 1 0 0 0,1 0-1 0 0,-1 0 1 0 0,5 9 0 0 0,-2-10-1722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2.3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10592 0 0,'0'0'1326'0'0,"1"2"-142"0"0,3 9 47 0 0,-1-1-1 0 0,0 1 0 0 0,0 0 0 0 0,-2 0 1 0 0,1 0-1 0 0,-1 13 0 0 0,0-6-661 0 0,5 26 0 0 0,-3-27-191 0 0,0 28 1 0 0,7 63 479 0 0,-1-22-711 0 0,4 91 80 0 0,-5-44-42 0 0,1 11-84 0 0,8 327 27 0 0,-3-85-128 0 0,33 270 342 0 0,-38-549-298 0 0,6 50 84 0 0,14 114 86 0 0,-15-81 20 0 0,-7-114-31 0 0,-4 0 1 0 0,-7 102 0 0 0,-34 149 461 0 0,21-167-370 0 0,4 204 1 0 0,4 19-52 0 0,5 18-746 0 0,11-208 1084 0 0,-2-105-567 0 0,-9 23-49 0 0,0-24-253 0 0,3-59 151 0 0,-1 0 1 0 0,-8 33-1 0 0,8-42 72 0 0,0-1 0 0 0,2 22 1 0 0,0-21-23 0 0,-1 0 1 0 0,-2 18-1 0 0,2-26-729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0.2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0 335 11024 0 0,'8'-4'287'0'0,"0"0"0"0"0,0 1 0 0 0,1 0 0 0 0,-1 0 0 0 0,0 1 0 0 0,10-2 0 0 0,-3 3 906 0 0,0 1 0 0 0,0 0 0 0 0,0 1 0 0 0,26 4 0 0 0,-3 1-109 0 0,47 6-188 0 0,-65-9-868 0 0,29 1 1 0 0,8 1-33 0 0,-22-1 263 0 0,0-3 0 0 0,59-3-1 0 0,-55 0-71 0 0,83 0-430 0 0,70-5 59 0 0,-37-4 419 0 0,99-8-127 0 0,40 5-331 0 0,-290 14 223 0 0,426-13 227 0 0,-379 11-310 0 0,472-24 211 0 0,-329 17-112 0 0,78-8 205 0 0,-92 7-74 0 0,-13 5-105 0 0,-40 3-20 0 0,263-13 42 0 0,-343 13-64 0 0,214-12 0 0 0,-126 4 36 0 0,27-3 70 0 0,-157 12-101 0 0,54-7 71 0 0,65 0 0 0 0,-29 0 3 0 0,-26 1-41 0 0,73-11 23 0 0,-86 9-58 0 0,74-3 11 0 0,-39 5 85 0 0,-20 2-41 0 0,47 0 48 0 0,-29 2-84 0 0,128 1 205 0 0,-31 1-209 0 0,37-19-347 0 0,-168 21 527 0 0,-36-1-60 0 0,27-1 1 0 0,-18-2-47 0 0,83-6 294 0 0,-83 8-396 0 0,0-1 1 0 0,31-7-1 0 0,-52 8-236 0 0,0-1 0 0 0,0-1 0 0 0,0 1-1 0 0,13-8 1 0 0,-19 10-102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0.5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75 0 2760 0 0,'13'7'2671'0'0,"-6"2"3146"0"0,-1-1-3417 0 0,-3-3-1554 0 0,-1 0 1 0 0,1 0-1 0 0,0-1 0 0 0,0 1 1 0 0,1-1-1 0 0,-1 1 1 0 0,6 3-1 0 0,-9-7-763 0 0,1 0 0 0 0,-1-1 0 0 0,1 1 0 0 0,0 0 0 0 0,-1 0 0 0 0,1-1 0 0 0,-1 1 0 0 0,1 0 0 0 0,-1 0 0 0 0,0 0 0 0 0,1-1 0 0 0,-1 1 0 0 0,1 2 0 0 0,2 6 246 0 0,9 7 395 0 0,-9-12-592 0 0,1 0 1 0 0,-1 1 0 0 0,0-1-1 0 0,-1 1 1 0 0,1-1-1 0 0,-1 1 1 0 0,0 0-1 0 0,0 0 1 0 0,2 10-1 0 0,0 2 108 0 0,0 9 168 0 0,-5-24-385 0 0,1 0-1 0 0,-1 0 0 0 0,0 0 0 0 0,1 0 1 0 0,-1 0-1 0 0,0 0 0 0 0,0 0 1 0 0,-1 0-1 0 0,1-1 0 0 0,0 1 0 0 0,0 0 1 0 0,-1-1-1 0 0,1 1 0 0 0,-1-1 1 0 0,-2 2-1 0 0,-6 7 27 0 0,4-2-34 0 0,2-3 3 0 0,0 0 0 0 0,-1 0 1 0 0,0 0-1 0 0,-7 6 0 0 0,9-8-20 0 0,0-1-1 0 0,-1 2 1 0 0,1-1-1 0 0,0 0 1 0 0,-3 6-1 0 0,4-6-6 0 0,-1 0-1 0 0,1 0 1 0 0,-1 0-1 0 0,0 0 1 0 0,0 0 0 0 0,0 0-1 0 0,-4 3 1 0 0,-21 7-350 0 0,-4 4-6406 0 0,18-4-924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1.5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128 0 11056 0 0,'0'0'6967'0'0,"-6"5"-5219"0"0,6-4-1758 0 0,-1-1 106 0 0,1 1 0 0 0,-1-1 0 0 0,0 1 0 0 0,1-1 1 0 0,-1 1-1 0 0,1-1 0 0 0,-1 1 0 0 0,1 0 0 0 0,-1-1 0 0 0,1 1 0 0 0,-1 0 0 0 0,1 0 1 0 0,0-1-1 0 0,-1 1 0 0 0,1 0 0 0 0,0 0 0 0 0,-1-1 0 0 0,1 3 0 0 0,0-3-70 0 0,0 1-1 0 0,-1 0 0 0 0,1-1 0 0 0,0 1 0 0 0,0-1 0 0 0,-1 1 1 0 0,1-1-1 0 0,0 1 0 0 0,-1-1 0 0 0,1 1 0 0 0,0-1 0 0 0,-1 1 1 0 0,1-1-1 0 0,-1 1 0 0 0,1-1 0 0 0,-1 0 0 0 0,1 1 0 0 0,-1-1 0 0 0,1 0 1 0 0,-1 1-1 0 0,0-1 0 0 0,1 0 0 0 0,-2 1 0 0 0,1-1 237 0 0,-3 10 83 0 0,3-9-336 0 0,1 0 1 0 0,0 0-1 0 0,-1 0 0 0 0,1 0 0 0 0,0 0 1 0 0,-1 0-1 0 0,1 0 0 0 0,-1 0 1 0 0,0 0-1 0 0,1 0 0 0 0,-1-1 0 0 0,0 1 1 0 0,1 0-1 0 0,-1 0 0 0 0,0-1 0 0 0,0 1 1 0 0,0 0-1 0 0,-1 0 0 0 0,-2 3 16 0 0,3-2 18 0 0,0-1-3 0 0,-11 5-32 0 0,7-1 21 0 0,4-4-27 0 0,-1 0 0 0 0,1 0-1 0 0,0 1 1 0 0,-1-1-1 0 0,1 0 1 0 0,-1 0 0 0 0,1-1-1 0 0,-1 1 1 0 0,1 0-1 0 0,-1 0 1 0 0,0-1 0 0 0,1 1-1 0 0,-1-1 1 0 0,-2 1-1 0 0,-9-3-106 0 0,7 1 69 0 0,2 0 26 0 0,4 1 10 0 0,-1 0 0 0 0,1 0 0 0 0,0 0 0 0 0,0 0 0 0 0,-1 0 0 0 0,1 0 0 0 0,0 0 0 0 0,-1 0 0 0 0,1 0 0 0 0,0 0 0 0 0,0 0 0 0 0,-1 0 0 0 0,1 0 0 0 0,0-1 0 0 0,-1 1 0 0 0,1 0 0 0 0,0 0 0 0 0,0 0 0 0 0,-1 0 0 0 0,1 0 0 0 0,0-1 0 0 0,0 1 0 0 0,0 0 0 0 0,-1 0 0 0 0,1 0 0 0 0,0-1 0 0 0,0 1 0 0 0,0 0 0 0 0,0 0 0 0 0,-1-1 0 0 0,1 1 0 0 0,0-1 0 0 0,-4-8-75 0 0,3 7 32 0 0,1 1 40 0 0,1-1-1 0 0,-1 0 1 0 0,1 0-1 0 0,-1 1 1 0 0,1-1 0 0 0,0 0-1 0 0,-1 1 1 0 0,1-1 0 0 0,0 1-1 0 0,0-1 1 0 0,0 1-1 0 0,0-1 1 0 0,0 1 0 0 0,1 0-1 0 0,-1-1 1 0 0,0 1 0 0 0,1 0-1 0 0,-1 0 1 0 0,1 0 0 0 0,2-1-1 0 0,5-5 0 0 0,-6 4 23 0 0,1 0 0 0 0,0 0-1 0 0,0 1 1 0 0,0-1 0 0 0,0 1-1 0 0,0 0 1 0 0,1 0 0 0 0,-1 1-1 0 0,0-1 1 0 0,1 1 0 0 0,-1 0-1 0 0,1 0 1 0 0,0 1 0 0 0,-1-1-1 0 0,1 1 1 0 0,0 0 0 0 0,-1 0-1 0 0,1 1 1 0 0,0-1 0 0 0,6 3-1 0 0,-10-3-4 0 0,0 1-1 0 0,0-1 1 0 0,0 1 0 0 0,0 0-1 0 0,-1-1 1 0 0,1 1-1 0 0,0 0 1 0 0,0-1-1 0 0,0 1 1 0 0,-1 0 0 0 0,1 0-1 0 0,0 0 1 0 0,-1 0-1 0 0,1 0 1 0 0,-1 0-1 0 0,1 0 1 0 0,-1 0 0 0 0,0 0-1 0 0,1 0 1 0 0,-1 0-1 0 0,0 0 1 0 0,0 1-1 0 0,1 27 214 0 0,-2-19-167 0 0,1-7-45 0 0,0 0 1 0 0,0 0-1 0 0,0 1 1 0 0,0-1-1 0 0,-1 0 1 0 0,0 0-1 0 0,0 1 1 0 0,1-1-1 0 0,-2 0 1 0 0,1 0 0 0 0,0 0-1 0 0,-1 0 1 0 0,-1 3-1 0 0,2-5-2 0 0,0 0-1 0 0,0 1 0 0 0,1-1 1 0 0,-1 0-1 0 0,0 0 0 0 0,0 0 1 0 0,0 0-1 0 0,0 0 1 0 0,0 0-1 0 0,-2 1 0 0 0,1-1 60 0 0,2 0-66 0 0,-1 0 0 0 0,1 0 0 0 0,-1 0 0 0 0,0 0-1 0 0,1 0 1 0 0,-1 0 0 0 0,0 0 0 0 0,0 0 0 0 0,0 0-1 0 0,0 0 1 0 0,0-1 0 0 0,0 1 0 0 0,0 0 0 0 0,0-1 0 0 0,0 1-1 0 0,0-1 1 0 0,0 1 0 0 0,0-1 0 0 0,0 0 0 0 0,-1 1-1 0 0,0-1 1 0 0,1 0-8 0 0,1 1-1 0 0,-1-1 1 0 0,0 0-1 0 0,1 0 1 0 0,-1 0-1 0 0,0 1 1 0 0,0-1-1 0 0,1 0 1 0 0,-1 0-1 0 0,0 0 1 0 0,1 0-1 0 0,-1 0 1 0 0,0-1-1 0 0,0 1 1 0 0,1 0-1 0 0,-1 0 1 0 0,0 0-1 0 0,1 0 1 0 0,-1-1-1 0 0,0 1 0 0 0,1 0 1 0 0,-1-1-1 0 0,0 1 1 0 0,1-1-1 0 0,-1 1 1 0 0,1-1-1 0 0,-1 1 1 0 0,1-1-1 0 0,-2 0 1 0 0,0-1-3 0 0,-1-1 10 0 0,0 0-1 0 0,1 1 0 0 0,-1-1 0 0 0,1 0 1 0 0,-1-1-1 0 0,1 1 0 0 0,0 0 0 0 0,0-1 1 0 0,1 1-1 0 0,-1-1 0 0 0,1 0 0 0 0,0 1 1 0 0,0-1-1 0 0,-1-4 0 0 0,3 1-4 0 0,4 5 0 0 0,-2 0-8 0 0,-2 2 4 0 0,0 0 1 0 0,0-1 0 0 0,0 1 0 0 0,-1-1 0 0 0,1 1-1 0 0,0 0 1 0 0,0 0 0 0 0,0 0 0 0 0,0-1 0 0 0,0 1-1 0 0,0 0 1 0 0,0 0 0 0 0,0 0 0 0 0,0 0-1 0 0,2 1 1 0 0,-1-1-10 0 0,-1 0-1 0 0,1 0 1 0 0,-1 0-1 0 0,1 0 1 0 0,-1 0-1 0 0,1 0 1 0 0,-1 0-1 0 0,1 1 1 0 0,-1-1-1 0 0,1 1 1 0 0,1 0-1 0 0,4 1-66 0 0,2-1-1252 0 0,-3 1-4042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2.9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9 130 5528 0 0,'0'0'422'0'0,"2"0"-276"0"0,24-16 19588 0 0,-27 18-19629 0 0,-4 4-38 0 0,5-5-67 0 0,0-1 1 0 0,0 1 0 0 0,-1-1-1 0 0,1 1 1 0 0,0-1 0 0 0,-1 0-1 0 0,1 1 1 0 0,0-1-1 0 0,-1 0 1 0 0,1 1 0 0 0,-1-1-1 0 0,1 0 1 0 0,0 1-1 0 0,-1-1 1 0 0,1 0 0 0 0,-1 0-1 0 0,1 0 1 0 0,-1 1-1 0 0,1-1 1 0 0,-1 0 0 0 0,1 0-1 0 0,-1 0 1 0 0,0 0-1 0 0,-2-3-1 0 0,3 3 1 0 0,-1-1 0 0 0,0 0 0 0 0,-1 0 0 0 0,1 0 0 0 0,0 0 0 0 0,0 0-1 0 0,0 0 1 0 0,0 0 0 0 0,0 0 0 0 0,0 0 0 0 0,1-1 0 0 0,-1 1 0 0 0,0 0 0 0 0,0-1 0 0 0,1 1-1 0 0,-1 0 1 0 0,1-1 0 0 0,0 1 0 0 0,-1-4 0 0 0,0-29-98 0 0,1 22 25 0 0,1 8 63 0 0,-1 1 1 0 0,1-1-1 0 0,0 1 1 0 0,0-1-1 0 0,1 1 1 0 0,1-4-1 0 0,5-2 10 0 0,-7 8 0 0 0,-1 0 0 0 0,1 1 0 0 0,-1-1 0 0 0,1 0 0 0 0,-1 1 0 0 0,1-1 0 0 0,0 0 0 0 0,-1 1 0 0 0,1-1 0 0 0,0 1 0 0 0,-1-1 0 0 0,1 1 0 0 0,0-1 0 0 0,0 1 0 0 0,0 0-1 0 0,-1-1 1 0 0,1 1 0 0 0,0 0 0 0 0,0 0 0 0 0,0 0 0 0 0,1-1 0 0 0,3 0-12 0 0,8-4-83 0 0,-10 6 83 0 0,-1 0-1 0 0,5 0 6 0 0,-2 2 1 0 0,4 7 8 0 0,-7-7-2 0 0,0-1 0 0 0,0 1 0 0 0,0 0 0 0 0,-1 0 0 0 0,1 0 0 0 0,1 4 0 0 0,-3-5 0 0 0,0 6 0 0 0,-5 14 0 0 0,-2-2 0 0 0,1-14 0 0 0,5-6 0 0 0,1 0 0 0 0,-1 1 0 0 0,1-1 0 0 0,-1 1 0 0 0,1-1 0 0 0,-1 1 0 0 0,1-1 0 0 0,-1 0 0 0 0,1 1 0 0 0,-1 0 0 0 0,1-1 0 0 0,0 1 0 0 0,-1-1 0 0 0,1 1 0 0 0,0-1 0 0 0,-1 2 0 0 0,0 1 0 0 0,1-2 0 0 0,0-1 0 0 0,0 1 0 0 0,-1 0 0 0 0,1 0 0 0 0,0-1 0 0 0,0 1 0 0 0,-1 0 0 0 0,1-1 0 0 0,-1 1 0 0 0,1 0 0 0 0,-1-1 0 0 0,1 1 0 0 0,-1-1 0 0 0,1 1 0 0 0,-1-1 0 0 0,0 1 0 0 0,1-1 0 0 0,-2 1 0 0 0,-14 5 45 0 0,11-4-26 0 0,-4-2-19 0 0,1-5-13 0 0,8 5 10 0 0,0 0 0 0 0,-1 0 0 0 0,1 0 0 0 0,-1-1 0 0 0,1 1 0 0 0,0 0 0 0 0,-1 0 0 0 0,1-1 0 0 0,0 1 0 0 0,-1 0 0 0 0,1-1 0 0 0,0 1 0 0 0,0 0 0 0 0,-1-1 0 0 0,1 1 0 0 0,0-1-1 0 0,0 1 1 0 0,0 0 0 0 0,-1-1 0 0 0,1 1 0 0 0,0-1 0 0 0,0 1 0 0 0,0 0 0 0 0,0-1 0 0 0,0 1 0 0 0,0-1 0 0 0,0 1 0 0 0,0-1 0 0 0,0 1 0 0 0,0-1 0 0 0,0 1 0 0 0,0 0 0 0 0,0-1 0 0 0,0 1 0 0 0,1-1 0 0 0,-1 0-8 0 0,1-22-13 0 0,3 14-29 0 0,0 2 29 0 0,-1 2 3 0 0,0 1 1 0 0,1-1 0 0 0,-1 1 0 0 0,6-6-1 0 0,35-20-11 0 0,-42 29 45 0 0,-1 1 0 0 0,1-1 0 0 0,0 0 0 0 0,-1 1 0 0 0,1-1 0 0 0,0 1-1 0 0,0 0 1 0 0,-1 0 0 0 0,1 0 0 0 0,0 0 0 0 0,2 0 0 0 0,20 10 195 0 0,-19 10 5 0 0,-4-17-184 0 0,0 1 0 0 0,-1-1-1 0 0,0 0 1 0 0,0 0 0 0 0,0 1-1 0 0,0-1 1 0 0,0 0 0 0 0,-2 7 0 0 0,1-5-4 0 0,-1-1 1 0 0,0 0 0 0 0,0 1 0 0 0,0-1 0 0 0,-1 0-1 0 0,1 0 1 0 0,-1-1 0 0 0,-5 7 0 0 0,7-8-16 0 0,-1 1-7 0 0,-9 3 57 0 0,9-5-51 0 0,1 0 0 0 0,-1-1 0 0 0,0 1 0 0 0,1-1 0 0 0,-1 0 0 0 0,0 1 0 0 0,1-1 0 0 0,-1 0 0 0 0,0 0 0 0 0,-2 0 0 0 0,2 0-13 0 0,0 0 10 0 0,1 0 0 0 0,-1 0-1 0 0,1 0 1 0 0,-1 0 0 0 0,1-1 0 0 0,-1 1 0 0 0,1 0 0 0 0,-1-1 0 0 0,-2 0 0 0 0,0-6-43 0 0,1 1-206 0 0,2 6 174 0 0,1-1 0 0 0,-1 1 0 0 0,1-1 0 0 0,-1 1 0 0 0,1-1 0 0 0,-1 0 0 0 0,1 1 1 0 0,-1-1-1 0 0,1 0 0 0 0,0 1 0 0 0,-1-1 0 0 0,1 0 0 0 0,0 0 0 0 0,0 1 0 0 0,-1-1 1 0 0,1 0-1 0 0,0 0 0 0 0,0 1 0 0 0,0-1 0 0 0,0 0 0 0 0,0 0 0 0 0,0 0 0 0 0,0 1 1 0 0,0-1-1 0 0,1 0 0 0 0,-1 0 0 0 0,0 1 0 0 0,1-2 0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4.43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 31 6912 0 0,'0'0'4193'0'0,"18"-8"7052"0"0,-18 19-10973 0 0,0-10-263 0 0,0-1 0 0 0,0 1-1 0 0,0-1 1 0 0,0 1 0 0 0,0-1 0 0 0,0 1 0 0 0,0-1 0 0 0,0 1-1 0 0,0-1 1 0 0,-1 1 0 0 0,1-1 0 0 0,0 1 0 0 0,0-1 0 0 0,0 0-1 0 0,0 1 1 0 0,-1-1 0 0 0,1 1 0 0 0,0-1 0 0 0,-1 1 0 0 0,0 0-1 0 0,0 1 0 0 0,0-1 0 0 0,1 0 0 0 0,-1 1 0 0 0,0-1 0 0 0,1 0 0 0 0,-1 1 0 0 0,1-1 0 0 0,-1 1 0 0 0,1-1 0 0 0,0 1 0 0 0,0-1 0 0 0,-1 3 0 0 0,-1 6-8 0 0,-2-11 0 0 0,2-4 0 0 0,2 3-4 0 0,-1-1 0 0 0,1 1-1 0 0,-1-1 1 0 0,1 1-1 0 0,0 0 1 0 0,0-1 0 0 0,0 1-1 0 0,1 0 1 0 0,-1-1 0 0 0,1 1-1 0 0,-1 0 1 0 0,1-1-1 0 0,0 1 1 0 0,-1 0 0 0 0,3-3-1 0 0,0-6-5 0 0,-2 9 7 0 0,0 1-1 0 0,0 0 1 0 0,0 0-1 0 0,0 0 1 0 0,0 0-1 0 0,0 0 1 0 0,0 0-1 0 0,0 1 1 0 0,0-1-1 0 0,1 0 1 0 0,-1 0-1 0 0,0 1 1 0 0,0-1-1 0 0,1 1 1 0 0,-1-1 0 0 0,0 1-1 0 0,3-1 1 0 0,-3 1 1 0 0,0 0 2 0 0,20-3 0 0 0,-14 5 11 0 0,-6-2 44 0 0,-1 24 242 0 0,-1-20-269 0 0,-1 4 64 0 0,-12 11-39 0 0,5-9 1 0 0,3-4-44 0 0,-3-3 1 0 0,8-3-5 0 0,-3 0 25 0 0,-5-7-15 0 0,-1-7-5 0 0,9 13-7 0 0,1 0-1 0 0,0 0 1 0 0,0 0 0 0 0,-1 0-1 0 0,1 0 1 0 0,0 0 0 0 0,0 0-1 0 0,0 0 1 0 0,0-1-1 0 0,0 1 1 0 0,0 0 0 0 0,0 0-1 0 0,1-1 1 0 0,-1-4-2 0 0,1-5-2 0 0,-1 11 0 0 0,0 0 0 0 0,0-1 0 0 0,0 1 0 0 0,0 0 0 0 0,0-1 0 0 0,0 1 0 0 0,1 0 0 0 0,-1-1 0 0 0,0 1 0 0 0,0 0 0 0 0,0-1 0 0 0,0 1 0 0 0,1 0 0 0 0,-1-1 0 0 0,0 1 0 0 0,0 0 0 0 0,1 0 0 0 0,-1 0 0 0 0,0-1 0 0 0,1 1 0 0 0,-1 0 0 0 0,8 2 0 0 0,-6-2 5 0 0,-1 1-1 0 0,1 0 0 0 0,-1-1 1 0 0,1 1-1 0 0,-1 0 0 0 0,1-1 1 0 0,-1 1-1 0 0,0 0 0 0 0,0 0 1 0 0,1 0-1 0 0,-1 0 0 0 0,0 0 1 0 0,0 1-1 0 0,0-1 0 0 0,0 0 1 0 0,2 3-1 0 0,9 14 146 0 0,4-1-930 0 0,-15-15-117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5.70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146 98 7368 0 0,'0'0'666'0'0,"-5"-3"158"0"0,-10-1 751 0 0,14 4-779 0 0,-1 0-79 0 0,-1-2-353 0 0,2 1-249 0 0,0 0 0 0 0,0 1 0 0 0,0-1 0 0 0,0 0 0 0 0,0 1 0 0 0,0-1 0 0 0,0 1-1 0 0,0 0 1 0 0,-1-1 0 0 0,1 1 0 0 0,0 0 0 0 0,0 0 0 0 0,-1 0 0 0 0,1 0-1 0 0,0 0 1 0 0,0 0 0 0 0,-1 0 0 0 0,-3 0 2898 0 0,6 0-2930 0 0,0 0-1 0 0,-1 1 1 0 0,1-1-1 0 0,0 0 1 0 0,0 0-1 0 0,0 0 1 0 0,0 1-1 0 0,-1-1 1 0 0,1 0-1 0 0,0 1 1 0 0,0-1-1 0 0,-1 1 1 0 0,1-1-1 0 0,0 1 1 0 0,-1-1-1 0 0,1 1 1 0 0,0-1-1 0 0,-1 1 1 0 0,1 0-1 0 0,-1-1 1 0 0,1 1-1 0 0,0 0 1 0 0,0 1 587 0 0,-2-2-638 0 0,1 0-1 0 0,-1 1 0 0 0,1-1 0 0 0,0 0 0 0 0,-1 1 0 0 0,1-1 0 0 0,-1 0 0 0 0,1 1 1 0 0,0-1-1 0 0,0 1 0 0 0,-1-1 0 0 0,1 1 0 0 0,0-1 0 0 0,0 1 0 0 0,-1-1 1 0 0,1 1-1 0 0,0-1 0 0 0,0 1 0 0 0,0-1 0 0 0,0 1 0 0 0,0-1 0 0 0,0 1 1 0 0,0-1-1 0 0,0 1 0 0 0,0 0 0 0 0,-1 2 15 0 0,0-2-14 0 0,0 1 0 0 0,0-1 0 0 0,0 0 0 0 0,0 1 0 0 0,0-1 0 0 0,-1 0 0 0 0,1 0 0 0 0,-1 0 0 0 0,1 0 0 0 0,-1 0 0 0 0,-2 1 0 0 0,3-1 558 0 0,-6-11-305 0 0,-2 2-175 0 0,9 4-94 0 0,1 2 1 0 0,-3-3-7 0 0,2 2-10 0 0,-1 1 0 0 0,1 0 1 0 0,0 0-1 0 0,0-1 0 0 0,0 1 0 0 0,0 0 1 0 0,0-1-1 0 0,0 1 0 0 0,1 0 1 0 0,-1 0-1 0 0,1-1 0 0 0,-1 1 0 0 0,1 0 1 0 0,0 0-1 0 0,0 0 0 0 0,2-4 0 0 0,-2 5-10 0 0,-1-1 0 0 0,1 1 0 0 0,0-1-1 0 0,0 1 1 0 0,0-1 0 0 0,0 1 0 0 0,0-1-1 0 0,0 1 1 0 0,0 0 0 0 0,1 0-1 0 0,-1 0 1 0 0,0 0 0 0 0,1 0 0 0 0,-1 0-1 0 0,1 0 1 0 0,2-1 0 0 0,0 1 13 0 0,0 0-1 0 0,0 1 1 0 0,0-1 0 0 0,0 1-1 0 0,1 0 1 0 0,3 1-1 0 0,15-1 5 0 0,-23 1-1 0 0,1-1 0 0 0,-1 0 1 0 0,0 0-1 0 0,1 0 0 0 0,-1 0 0 0 0,0 1 0 0 0,0-1 1 0 0,1 0-1 0 0,-1 0 0 0 0,0 1 0 0 0,1-1 0 0 0,-1 0 1 0 0,0 0-1 0 0,0 1 0 0 0,1-1 0 0 0,-1 0 0 0 0,0 1 1 0 0,0-1-1 0 0,0 0 0 0 0,0 1 0 0 0,1-1 0 0 0,-1 0 1 0 0,0 1-1 0 0,0-1 0 0 0,0 0 0 0 0,0 1 0 0 0,0-1 1 0 0,0 1-1 0 0,0-1 0 0 0,0 0 0 0 0,0 1 0 0 0,-1 10 44 0 0,0-6-43 0 0,0-1 1 0 0,0 0-1 0 0,-1 0 0 0 0,1 0 1 0 0,-1 0-1 0 0,0 0 1 0 0,-1 0-1 0 0,1 0 0 0 0,-1 0 1 0 0,1-1-1 0 0,-1 0 0 0 0,0 1 1 0 0,0-1-1 0 0,-1 0 1 0 0,1 0-1 0 0,-6 3 0 0 0,-34 26 185 0 0,34-26-125 0 0,6-3-65 0 0,0-1-1 0 0,0 0 1 0 0,0 0 0 0 0,0-1-1 0 0,0 1 1 0 0,-1-1 0 0 0,-4 2-1 0 0,1-3-1 0 0,5 0 1 0 0,1 0-1 0 0,0-1 0 0 0,0 1 0 0 0,0-1 1 0 0,-1 1-1 0 0,1-1 0 0 0,0 1 0 0 0,0-1 1 0 0,0 1-1 0 0,0-1 0 0 0,0 0 1 0 0,0 0-1 0 0,0 0 0 0 0,0 1 0 0 0,0-1 1 0 0,0 0-1 0 0,1 0 0 0 0,-1 0 1 0 0,0 0-1 0 0,1-1 0 0 0,-1 1 0 0 0,1 0 1 0 0,-1 0-1 0 0,1 0 0 0 0,-1 0 0 0 0,1-1 1 0 0,0 1-1 0 0,-1-2 0 0 0,1-1 8 0 0,0 0 0 0 0,0-1-1 0 0,1 1 1 0 0,0 0 0 0 0,-1 0-1 0 0,3-6 1 0 0,-1 2-6 0 0,0 3-2 0 0,-1 0 0 0 0,2 0 0 0 0,-1 0 0 0 0,0 0 0 0 0,1 1 0 0 0,0-1 0 0 0,0 1 0 0 0,0 0 0 0 0,4-4 0 0 0,-2 4 20 0 0,0 0 0 0 0,0 1 0 0 0,0 0 0 0 0,0 0-1 0 0,0 0 1 0 0,1 1 0 0 0,0 0 0 0 0,-1 0 0 0 0,1 0-1 0 0,0 0 1 0 0,0 1 0 0 0,0 0 0 0 0,8 0 0 0 0,-6 2-10 0 0,-1 5 32 0 0,-5-5 420 0 0,-2 1-206 0 0,1 1-223 0 0,-1 1-1 0 0,0-1 0 0 0,1 0 1 0 0,-2 0-1 0 0,1 0 1 0 0,0 1-1 0 0,-1-1 0 0 0,1 0 1 0 0,-1 0-1 0 0,0 0 0 0 0,0 0 1 0 0,0 0-1 0 0,0 0 1 0 0,-1 0-1 0 0,1 0 0 0 0,-1 0 1 0 0,0-1-1 0 0,0 1 0 0 0,0 0 1 0 0,-3 3-1 0 0,2-4 48 0 0,-3 11-5 0 0,4-12-70 0 0,-6 3-5 0 0,-9-4 11 0 0,16 0-9 0 0,0 0-1 0 0,1 0 1 0 0,-1 0 0 0 0,0-1 0 0 0,1 1-1 0 0,-1 0 1 0 0,0 0 0 0 0,1 0 0 0 0,-1-1-1 0 0,0 1 1 0 0,1 0 0 0 0,-1-1 0 0 0,1 1-1 0 0,-1-1 1 0 0,1 1 0 0 0,-1 0-1 0 0,1-1 1 0 0,-1 0 0 0 0,0-4 18 0 0,1 5-20 0 0,-6-18-132 0 0,5 16 65 0 0,1 1 0 0 0,-1-1 1 0 0,0 0-1 0 0,0 0 0 0 0,1 0 0 0 0,-1 0 1 0 0,1 0-1 0 0,0 0 0 0 0,0 0 1 0 0,0 0-1 0 0,-1 0 0 0 0,2 0 0 0 0,-1 0 1 0 0,0 0-1 0 0,0 0 0 0 0,1-3 1 0 0,9-29-2829 0 0,-7 17 1400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6.58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58 0 9216 0 0,'0'0'9723'0'0,"-10"12"-6923"0"0,7-6-2682 0 0,0-1 0 0 0,0 1-1 0 0,0 0 1 0 0,1 0 0 0 0,-1 0-1 0 0,0 8 1 0 0,-8 41 742 0 0,8-35-756 0 0,1-8-104 0 0,-2 10-20 0 0,0 0 1 0 0,2 1 0 0 0,1 27-1 0 0,1-44 10 0 0,0-1-1 0 0,0 1 1 0 0,1-1-1 0 0,0 0 1 0 0,1 1-1 0 0,-1-1 0 0 0,1 0 1 0 0,0 1-1 0 0,0-1 1 0 0,0 0-1 0 0,1 0 1 0 0,0-1-1 0 0,0 1 0 0 0,0-1 1 0 0,0 1-1 0 0,1-1 1 0 0,0 0-1 0 0,7 7 1 0 0,-9-10-114 0 0,0 0 1 0 0,0 0 0 0 0,-1 0 0 0 0,1 0 0 0 0,0-1-1 0 0,0 1 1 0 0,0 0 0 0 0,0-1 0 0 0,2 1 0 0 0,11-1-5473 0 0,-2-3-1465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6.9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54 59 5064 0 0,'-1'8'528'0'0,"0"-4"-112"0"0,0 0 1 0 0,-1 0 0 0 0,1 0-1 0 0,-1 0 1 0 0,0 0-1 0 0,0-1 1 0 0,-5 6-1 0 0,-8 18 4894 0 0,10-16-4148 0 0,2 0 0 0 0,-1 0 0 0 0,-2 15 0 0 0,6-21-1023 0 0,-1 0 0 0 0,1 0 0 0 0,0 0 0 0 0,0 0 0 0 0,0-1 0 0 0,1 1 0 0 0,-1 0 0 0 0,1 0 0 0 0,0 0 0 0 0,3 6 0 0 0,-3-8-60 0 0,1-1-1 0 0,-1 0 1 0 0,0-1 0 0 0,1 1-1 0 0,-1 0 1 0 0,1 0-1 0 0,0-1 1 0 0,0 1-1 0 0,0-1 1 0 0,-1 1-1 0 0,1-1 1 0 0,1 0-1 0 0,-1 0 1 0 0,4 2 0 0 0,-4-2-25 0 0,-1 0 1 0 0,1-1 0 0 0,0 1 0 0 0,0 0-1 0 0,0-1 1 0 0,0 0 0 0 0,0 1 0 0 0,0-1-1 0 0,0 0 1 0 0,0 0 0 0 0,0 0 0 0 0,0 0 0 0 0,0 0-1 0 0,0-1 1 0 0,0 1 0 0 0,0-1 0 0 0,3 0-1 0 0,-1-2 94 0 0,0 0-1 0 0,0 0 1 0 0,-1 0-1 0 0,1-1 1 0 0,5-7-1 0 0,2 0 203 0 0,-7 6-205 0 0,0 0-1 0 0,0 0 1 0 0,0 0 0 0 0,-1 0-1 0 0,0 0 1 0 0,0-1 0 0 0,0 1-1 0 0,-1-1 1 0 0,3-9-1 0 0,-2 4 42 0 0,-1 0 0 0 0,0 0 0 0 0,-1 1 0 0 0,0-17 0 0 0,-1 20-155 0 0,-1 0-1 0 0,0 0 1 0 0,0 0 0 0 0,-1 0 0 0 0,1 0-1 0 0,-6-12 1 0 0,5 16-40 0 0,1 0 1 0 0,0 0-1 0 0,-1 0 1 0 0,0 0-1 0 0,0 0 0 0 0,0 0 1 0 0,0 0-1 0 0,0 1 0 0 0,-1-1 1 0 0,1 1-1 0 0,-1-1 1 0 0,1 1-1 0 0,-1 0 0 0 0,0 0 1 0 0,-5-2-1 0 0,7 3-9 0 0,0 1 0 0 0,-1 0-1 0 0,1-1 1 0 0,-1 1 0 0 0,1 0-1 0 0,-1 0 1 0 0,1 0 0 0 0,-1 0 0 0 0,1 0-1 0 0,-1 1 1 0 0,1-1 0 0 0,-1 0-1 0 0,1 1 1 0 0,-1-1 0 0 0,1 1 0 0 0,-1-1-1 0 0,1 1 1 0 0,0 0 0 0 0,-1-1-1 0 0,1 1 1 0 0,0 0 0 0 0,-2 2 0 0 0,-12 11-1994 0 0,3 3-4421 0 0,0 1-1069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7.3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65 0 16416 0 0,'0'0'6426'0'0,"0"2"-5706"0"0,0 8-241 0 0,0-3-249 0 0,0 0 0 0 0,0 0-1 0 0,-1 0 1 0 0,0 1 0 0 0,0-1 0 0 0,0 0-1 0 0,-4 9 1 0 0,-6 10 9 0 0,2-8-456 0 0,-10 36 1 0 0,2-9-1584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7.68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36 131 13704 0 0,'0'0'1614'0'0,"-5"7"225"0"0,0-3-1115 0 0,3-3-597 0 0,1 1-1 0 0,0-1 1 0 0,-1 0 0 0 0,1 0 0 0 0,0 1-1 0 0,0-1 1 0 0,0 0 0 0 0,0 1-1 0 0,0-1 1 0 0,0 1 0 0 0,0-1 0 0 0,1 1-1 0 0,-1 0 1 0 0,0-1 0 0 0,1 1 0 0 0,-1 0-1 0 0,1 1 1 0 0,-2 5-26 0 0,0 1-1 0 0,0-1 1 0 0,1 1 0 0 0,0-1-1 0 0,1 1 1 0 0,0-1 0 0 0,1 10-1 0 0,-1-16-95 0 0,0 0 0 0 0,1-1 0 0 0,-1 1 0 0 0,1 0 0 0 0,-1 0 0 0 0,1-1-1 0 0,0 1 1 0 0,-1 0 0 0 0,1-1 0 0 0,0 1 0 0 0,0 0 0 0 0,0-1 0 0 0,0 1 0 0 0,1-1-1 0 0,1 2 1 0 0,3 6 77 0 0,-6-8-75 0 0,1-1 0 0 0,-1 0 0 0 0,0 0 0 0 0,1 1 0 0 0,-1-1 0 0 0,1 0 0 0 0,-1 0 0 0 0,0 0 0 0 0,1 1 0 0 0,-1-1 0 0 0,1 0 0 0 0,-1 0 0 0 0,0 0 0 0 0,1 0 0 0 0,-1 0 0 0 0,1 0 0 0 0,-1 0 0 0 0,1 0-1 0 0,-1 0 1 0 0,1 0 0 0 0,-1 0 0 0 0,0 0 0 0 0,1 0 0 0 0,-1-1 0 0 0,1 1 0 0 0,10-3 176 0 0,-11 3-165 0 0,4-1 78 0 0,-1-1 0 0 0,0 0 1 0 0,0 1-1 0 0,0-1 0 0 0,0 0 1 0 0,0-1-1 0 0,0 1 1 0 0,-1 0-1 0 0,1-1 0 0 0,-1 1 1 0 0,4-5-1 0 0,20-35 1028 0 0,-24 39-1002 0 0,6-11 225 0 0,-1 1 0 0 0,6-18 0 0 0,-12 26-268 0 0,1 1 0 0 0,-1-1 0 0 0,1 0-1 0 0,-1 0 1 0 0,-1 0 0 0 0,1 0 0 0 0,-1 1 0 0 0,0-1 0 0 0,0 0-1 0 0,-1-9 1 0 0,-1 8-41 0 0,0 0 0 0 0,0 1-1 0 0,-4-9 1 0 0,0 9-45 0 0,3 4-67 0 0,1 0 0 0 0,-1 1 1 0 0,1 0-1 0 0,-1-1 0 0 0,1 1 0 0 0,-1 0 0 0 0,1 0 0 0 0,-1 0 0 0 0,0 0 1 0 0,1 1-1 0 0,-1-1 0 0 0,1 1 0 0 0,0 0 0 0 0,-1-1 0 0 0,-3 3 0 0 0,3-2-702 0 0,-1 1 0 0 0,1 0 0 0 0,-1 1 0 0 0,1-1 0 0 0,-6 5 0 0 0,-3 4-6717 0 0</inkml:trace>
  <inkml:trace contextRef="#ctx0" brushRef="#br0" timeOffset="1">246 6 6912 0 0,'0'0'314'0'0,"2"0"-6"0"0,18-3-222 0 0,-17 2 125 0 0,0 1-1 0 0,0-1 1 0 0,-1 1-1 0 0,1-1 1 0 0,0 1-1 0 0,0 0 1 0 0,-1 0-1 0 0,1 1 1 0 0,0-1-1 0 0,4 1 1 0 0,0 2 1487 0 0,1-1 0 0 0,-1 1 1 0 0,-1 0-1 0 0,13 7 1 0 0,-14-6-1250 0 0,0 0 1 0 0,0 0 0 0 0,0 0 0 0 0,0 1 0 0 0,-1 0 0 0 0,0 0-1 0 0,0 0 1 0 0,0 0 0 0 0,5 11 0 0 0,-1-3 29 0 0,-6-9-332 0 0,0-1 0 0 0,0 1 0 0 0,0 0-1 0 0,0 0 1 0 0,2 7 0 0 0,-2 1-37 0 0,0 0-1 0 0,0 0 1 0 0,-1-1 0 0 0,-1 1 0 0 0,0 0 0 0 0,0 0-1 0 0,-1 0 1 0 0,-5 22 0 0 0,5-32-109 0 0,-1 10 28 0 0,-1 0 0 0 0,0 24 0 0 0,3-30-100 0 0,-1 0 0 0 0,1-1 0 0 0,-1 1 1 0 0,-1 0-1 0 0,1 0 0 0 0,-1-1 0 0 0,0 1 0 0 0,0-1 1 0 0,0 1-1 0 0,-5 6 0 0 0,-12 12-6638 0 0,6-12-981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3.0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1 199 9672 0 0,'0'0'748'0'0,"4"-14"-262"0"0,-1 8 84 0 0,-3 5-361 0 0,0 0 0 0 0,1 0 1 0 0,-1 0-1 0 0,1 0 0 0 0,-1 0 0 0 0,1 0 0 0 0,0 0 1 0 0,-1 0-1 0 0,1 0 0 0 0,0 0 0 0 0,0 0 1 0 0,0 0-1 0 0,-1 0 0 0 0,1 1 0 0 0,2-2 1 0 0,9-6 856 0 0,0 1 0 0 0,0 1 1 0 0,1 0-1 0 0,0 1 1 0 0,20-6-1 0 0,0 3-300 0 0,0 2 0 0 0,43-2-1 0 0,107-2-295 0 0,-56 2-354 0 0,174-16 103 0 0,-246 19-326 0 0,51-1 41 0 0,-24 3 152 0 0,679-12 38 0 0,-627 15 12 0 0,274 8 146 0 0,5-1-302 0 0,-155-1 20 0 0,-149-3 0 0 0,205 9 25 0 0,258 2 578 0 0,23-33 153 0 0,-469 10-735 0 0,150-1-274 0 0,-192 14 827 0 0,133-13-1 0 0,-152 4-544 0 0,-34 3 1 0 0,52-10 0 0 0,-65 9 15 0 0,26-2 1 0 0,-8 2-13 0 0,-12 1-2 0 0,1 1-1 0 0,24 2 0 0 0,-2 0-1 0 0,-40 0-101 0 0,0-1 0 0 0,15 5 0 0 0,-15-4-9 0 0,1 1-1 0 0,-1-1 0 0 0,9 0 1 0 0,-16-1-225 0 0,14-6-1038 0 0,-7 2 188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8.3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122 15 9216 0 0,'0'0'830'0'0,"-13"-12"3256"0"0,13 12-3821 0 0,-1 0 1 0 0,1-1 0 0 0,-1 1 0 0 0,1 0 0 0 0,-1 0-1 0 0,0-1 1 0 0,1 1 0 0 0,-1 0 0 0 0,1 0 0 0 0,-1 0-1 0 0,0-1 1 0 0,1 1 0 0 0,-1 0 0 0 0,0 0 0 0 0,1 0-1 0 0,-1 0 1 0 0,1 0 0 0 0,-1 1 0 0 0,0-1 0 0 0,-16 5 1487 0 0,14-3-1691 0 0,0-1 1 0 0,1 1 0 0 0,-1-1 0 0 0,0 1 0 0 0,1 0-1 0 0,0 0 1 0 0,0 0 0 0 0,-1 0 0 0 0,-1 2 0 0 0,-2 8 33 0 0,-1-1 1 0 0,2 1-1 0 0,0 0 0 0 0,0 0 1 0 0,-4 17-1 0 0,5-10-79 0 0,0 0 0 0 0,1 1-1 0 0,0 0 1 0 0,2-1 0 0 0,0 1-1 0 0,2 0 1 0 0,2 21 0 0 0,-1-26-16 0 0,1-1 0 0 0,0 0 0 0 0,1 0 0 0 0,1 0 0 0 0,0 0 0 0 0,1-1 0 0 0,0 0 0 0 0,1 0 0 0 0,13 18 0 0 0,-17-27-2 0 0,0-1 0 0 0,0 1 0 0 0,1-1 0 0 0,0 0 0 0 0,-1 0 0 0 0,1 0 0 0 0,0 0 0 0 0,6 2 0 0 0,-8-4-57 0 0,0 0 0 0 0,1 0 0 0 0,-1 0 0 0 0,1 0 0 0 0,-1 0 0 0 0,1-1 0 0 0,-1 1 0 0 0,1-1 0 0 0,-1 0 0 0 0,1 0 1 0 0,0 0-1 0 0,-1 0 0 0 0,1 0 0 0 0,-1 0 0 0 0,1-1 0 0 0,3 0 0 0 0,10-6-1766 0 0,-2 2-5325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9.0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79 21 13272 0 0,'0'0'605'0'0,"-8"-17"1407"0"0,7 17-1662 0 0,0-1 1 0 0,1 1 0 0 0,-1 0-1 0 0,0-1 1 0 0,1 1-1 0 0,-1 0 1 0 0,0-1-1 0 0,1 1 1 0 0,-1 0 0 0 0,0 0-1 0 0,1 0 1 0 0,-1 0-1 0 0,0 0 1 0 0,1 0-1 0 0,-1 0 1 0 0,-1 0-1 0 0,-10 4 223 0 0,10-2-558 0 0,0-1 0 0 0,0 1-1 0 0,0-1 1 0 0,0 1 0 0 0,0 0 0 0 0,0 0 0 0 0,0 0 0 0 0,1 0 0 0 0,-1 0 0 0 0,1 0 0 0 0,0 0 0 0 0,-1 1 0 0 0,1-1 0 0 0,-1 5 0 0 0,-2 4 91 0 0,-4 23 0 0 0,5-20-84 0 0,1-5-31 0 0,1-1 0 0 0,0 1 0 0 0,1-1 0 0 0,0 1 0 0 0,0 0 0 0 0,0-1 0 0 0,4 17 0 0 0,-3-22 6 0 0,0 1-1 0 0,0 0 1 0 0,0-1 0 0 0,0 0-1 0 0,0 1 1 0 0,1-1-1 0 0,-1 0 1 0 0,1 1-1 0 0,0-1 1 0 0,0 0 0 0 0,1 0-1 0 0,-1-1 1 0 0,0 1-1 0 0,1 0 1 0 0,0-1-1 0 0,-1 1 1 0 0,1-1 0 0 0,0 0-1 0 0,0 0 1 0 0,6 2-1 0 0,1-2 4 0 0,-6-3 7 0 0,0 1 0 0 0,1-1 0 0 0,-1 0-1 0 0,0 0 1 0 0,1-1 0 0 0,-1 1 0 0 0,0-1 0 0 0,0 0-1 0 0,0 0 1 0 0,0 0 0 0 0,-1-1 0 0 0,1 1-1 0 0,-1-1 1 0 0,1 0 0 0 0,-1 0 0 0 0,0 0 0 0 0,3-4-1 0 0,0 1 17 0 0,-1-1 0 0 0,0 0 0 0 0,-1 0 0 0 0,0 0 0 0 0,0 0 0 0 0,0-1 0 0 0,-1 1-1 0 0,3-12 1 0 0,0 2 202 0 0,-5 14-176 0 0,0 0-1 0 0,0 0 0 0 0,0 0 0 0 0,0 0 0 0 0,-1 0 0 0 0,1 0 1 0 0,-1 0-1 0 0,0 0 0 0 0,0 0 0 0 0,0 0 0 0 0,0 0 1 0 0,0-1-1 0 0,-1 1 0 0 0,1 0 0 0 0,-2-3 0 0 0,0 1 4 0 0,2 3-41 0 0,-1 0 0 0 0,1 1 0 0 0,0-1 1 0 0,-1 1-1 0 0,0 0 0 0 0,1-1 0 0 0,-1 1 1 0 0,0-1-1 0 0,0 1 0 0 0,0 0 0 0 0,1 0 1 0 0,-1-1-1 0 0,-1 1 0 0 0,1 0 0 0 0,0 0 1 0 0,0 0-1 0 0,0 0 0 0 0,0 0 0 0 0,-1 0 1 0 0,1 1-1 0 0,-1-1 0 0 0,1 0 0 0 0,-3 0 1 0 0,-1-1 32 0 0,-4-2-115 0 0,0 1 0 0 0,-1 0 0 0 0,-15-3 0 0 0,22 6-39 0 0,0 0-1 0 0,-1-1 0 0 0,1 1 0 0 0,-1 1 0 0 0,1-1 1 0 0,-1 0-1 0 0,1 1 0 0 0,-1 0 0 0 0,1 0 0 0 0,0 0 1 0 0,-1 0-1 0 0,1 0 0 0 0,0 1 0 0 0,-4 2 0 0 0,3-1-192 0 0,1-1 0 0 0,-1 1 0 0 0,1 0 0 0 0,0 0 1 0 0,-5 6-1 0 0,-3 11-6279 0 0,6-9 494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9.4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 1 2304 0 0,'0'0'6760'0'0,"10"5"-534"0"0,2 20-226 0 0,-9-13-4599 0 0,-7 34 217 0 0,3-38-1553 0 0,-1-1 0 0 0,0 1 0 0 0,0-1 0 0 0,-1 0 0 0 0,0 1 0 0 0,-4 6 1 0 0,-10 29-409 0 0,16-42 144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49.79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10 298 13992 0 0,'0'0'1268'0'0,"0"13"1350"0"0,0-9-1931 0 0,0 4 86 0 0,0 0 0 0 0,-1 0 0 0 0,1-1 0 0 0,-4 12 0 0 0,3-14-537 0 0,0 1-1 0 0,0-1 1 0 0,0 1 0 0 0,1-1 0 0 0,-1 1-1 0 0,1-1 1 0 0,1 1 0 0 0,0 6 0 0 0,1 9-2201 0 0,-1 7-4085 0 0</inkml:trace>
  <inkml:trace contextRef="#ctx0" brushRef="#br0" timeOffset="1">76 1 7832 0 0,'0'0'705'0'0,"2"0"-577"0"0,-1 0-49 0 0,1 0 0 0 0,0 0-1 0 0,0 0 1 0 0,0 0 0 0 0,-1 1 0 0 0,1-1-1 0 0,0 1 1 0 0,0-1 0 0 0,-1 1 0 0 0,1-1-1 0 0,-1 1 1 0 0,3 1 0 0 0,0 0 777 0 0,2 1 186 0 0,-1-1 0 0 0,0 1 0 0 0,0 0 0 0 0,-1 0 0 0 0,6 4 0 0 0,21 24 1861 0 0,-20-17-2124 0 0,0 0 0 0 0,15 28 0 0 0,-17-24-414 0 0,0 0 0 0 0,-2 0 1 0 0,0 1-1 0 0,-1 0 0 0 0,-1 1 1 0 0,-1-1-1 0 0,4 33 0 0 0,-6-32-204 0 0,-1-15-106 0 0,0 0 0 0 0,-1 0 0 0 0,1-1 0 0 0,-1 1 0 0 0,0 0 0 0 0,-1 0 0 0 0,1 0 0 0 0,-2 6 0 0 0,0-5 12 0 0,-1 2 21 0 0,1 1 0 0 0,0-1 0 0 0,1 1 0 0 0,-2 14 0 0 0,3-15-234 0 0,-2 0 0 0 0,1-1 0 0 0,-1 1-1 0 0,0-1 1 0 0,-1 1 0 0 0,0-1 0 0 0,0 0 0 0 0,-1 0 0 0 0,1 0 0 0 0,-1 0 0 0 0,-8 9 0 0 0,0-1-880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0.4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162 16 15120 0 0,'0'0'1365'0'0,"-4"-7"-1099"0"0,3 6-43 0 0,0 0-1 0 0,0 0 1 0 0,-1 1-1 0 0,1-1 0 0 0,0 0 1 0 0,0 0-1 0 0,-1 1 0 0 0,1-1 1 0 0,0 1-1 0 0,-1-1 0 0 0,1 1 1 0 0,0 0-1 0 0,-1 0 0 0 0,1-1 1 0 0,-1 1-1 0 0,1 0 0 0 0,-1 0 1 0 0,1 0-1 0 0,0 1 1 0 0,-1-1-1 0 0,1 0 0 0 0,-1 0 1 0 0,1 1-1 0 0,0-1 0 0 0,-3 2 1 0 0,-2 1 182 0 0,1 0 1 0 0,-1 0-1 0 0,0 1 1 0 0,-7 7-1 0 0,12-10-412 0 0,-4 4 107 0 0,-1 1 0 0 0,1 0 0 0 0,0 0 1 0 0,0 0-1 0 0,0 1 0 0 0,1-1 1 0 0,0 1-1 0 0,1 0 0 0 0,-1 1 1 0 0,-2 8-1 0 0,-1 5-55 0 0,2 0 0 0 0,-5 32 0 0 0,5-24-45 0 0,2 0 0 0 0,1 29 0 0 0,2-48 0 0 0,1 0 0 0 0,0 0 0 0 0,0 1 0 0 0,1-1 0 0 0,1 0 0 0 0,-1 0 0 0 0,2-1 0 0 0,-1 1 0 0 0,8 13 0 0 0,-7-16 21 0 0,-1-1 0 0 0,1 1-1 0 0,1-1 1 0 0,-1 0 0 0 0,1 0-1 0 0,0-1 1 0 0,0 0 0 0 0,1 1-1 0 0,0-2 1 0 0,0 1 0 0 0,10 5-1 0 0,-11-7-356 0 0,1 0-1 0 0,-1-1 1 0 0,1 0-1 0 0,0 0 1 0 0,0 0-1 0 0,0-1 1 0 0,0 0-1 0 0,1 0 1 0 0,6 0-1 0 0,1-1-1658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0.87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6448 0 0,'0'0'16765'0'0,"1"2"-15979"0"0,2 7-441 0 0,-1 0 0 0 0,1 0 0 0 0,-2 0 0 0 0,2 16 0 0 0,1 6 138 0 0,-2-14-483 0 0,-2-12 0 0 0,1-1 0 0 0,0 1 0 0 0,-1-1 0 0 0,2 1 0 0 0,1 5 0 0 0,-2-5 3 0 0,4 13-127 0 0,-3-14-390 0 0,1 0-1 0 0,-1-1 1 0 0,1 1 0 0 0,0 0 0 0 0,0-1-1 0 0,7 7 1 0 0,-1-6-1621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1.2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102 0 8288 0 0,'0'0'1193'0'0,"0"8"2858"0"0,0 3-1254 0 0,-1-1-1 0 0,-2 13 1 0 0,2-15-2396 0 0,-1-1 0 0 0,0 1 0 0 0,-1-1 0 0 0,1 0 0 0 0,-1 0 0 0 0,-7 11 0 0 0,4-7-250 0 0,0 0 0 0 0,1 0 0 0 0,-4 14 0 0 0,5-13-111 0 0,-1-1 1 0 0,0 0 0 0 0,-7 13-1 0 0,3-5-81 0 0,8-16-22 0 0,0 0 0 0 0,-1 0 0 0 0,1 0 0 0 0,0-1 1 0 0,-1 1-1 0 0,-3 4 0 0 0,4-6-340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1.58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44 172 9672 0 0,'0'0'748'0'0,"-2"2"-168"0"0,-2 2 745 0 0,0 0 0 0 0,0 0 0 0 0,1 0 1 0 0,-1 0-1 0 0,1 1 0 0 0,-3 5 0 0 0,3-5-1089 0 0,1 0-1 0 0,0 0 1 0 0,1-1-1 0 0,-1 1 1 0 0,1 0-1 0 0,0 1 1 0 0,0-1-1 0 0,1 0 1 0 0,-1 0-1 0 0,1 0 0 0 0,1 10 1 0 0,-1-13-215 0 0,0 2 8 0 0,1 0 0 0 0,-1 0 1 0 0,1 0-1 0 0,0 0 0 0 0,0 0 0 0 0,0 0 1 0 0,0 0-1 0 0,1 0 0 0 0,2 4 0 0 0,16 32 123 0 0,-19-38 152 0 0,22 3 96 0 0,-18-4-306 0 0,-1-1 1 0 0,1 0-1 0 0,0 0 0 0 0,0-1 0 0 0,-1 0 1 0 0,1 1-1 0 0,-1-2 0 0 0,1 1 0 0 0,-1 0 1 0 0,1-1-1 0 0,-1 0 0 0 0,0 0 0 0 0,0 0 0 0 0,6-5 1 0 0,-5 4-15 0 0,0-1 1 0 0,0 0-1 0 0,-1 0 1 0 0,0 0-1 0 0,0-1 0 0 0,0 1 1 0 0,0-1-1 0 0,-1 0 1 0 0,0 0-1 0 0,5-10 1 0 0,-4 7 38 0 0,-1 0 0 0 0,-1 0 0 0 0,3-10 1 0 0,-5 15-87 0 0,1 0 0 0 0,-1-1 0 0 0,0 1 1 0 0,0 0-1 0 0,0-1 0 0 0,0 1 0 0 0,-1 0 1 0 0,1-1-1 0 0,-1 1 0 0 0,0 0 1 0 0,-2-5-1 0 0,1 3-17 0 0,1 2-6 0 0,0 0-1 0 0,0 1 1 0 0,0-1-1 0 0,0 0 1 0 0,-1 1-1 0 0,1-1 0 0 0,-1 1 1 0 0,0-1-1 0 0,1 1 1 0 0,-1 0-1 0 0,0 0 1 0 0,0 0-1 0 0,-1 0 1 0 0,1 0-1 0 0,0 0 1 0 0,-6-2-1 0 0,2 1-388 0 0,0 0-1 0 0,0 1 1 0 0,0 0-1 0 0,-1 0 0 0 0,1 0 1 0 0,-1 1-1 0 0,1 0 1 0 0,-1 0-1 0 0,0 0 1 0 0,0 1-1 0 0,1 0 1 0 0,-1 1-1 0 0,0-1 1 0 0,1 1-1 0 0,-1 1 0 0 0,1-1 1 0 0,-10 4-1 0 0,3 0-7387 0 0</inkml:trace>
  <inkml:trace contextRef="#ctx0" brushRef="#br0" timeOffset="1">317 1 5984 0 0,'0'0'464'0'0,"2"0"-306"0"0,4 1 317 0 0,0 0 0 0 0,0 1 0 0 0,1 0 0 0 0,-1 1 0 0 0,8 3 0 0 0,-6-2 943 0 0,-4-2-706 0 0,1 1 0 0 0,-1-1 0 0 0,0 1 0 0 0,0 0 0 0 0,0 1-1 0 0,0-1 1 0 0,-1 1 0 0 0,1-1 0 0 0,2 6 0 0 0,1-1 51 0 0,-2 1 1 0 0,1 0 0 0 0,5 12-1 0 0,20 59 2020 0 0,-22-58-2286 0 0,-7-18-377 0 0,0 0-1 0 0,-1 1 1 0 0,1-1 0 0 0,-1 1-1 0 0,0-1 1 0 0,1 9 0 0 0,5 41 498 0 0,-4-43-529 0 0,-1 1 0 0 0,-1 0 0 0 0,0 0 0 0 0,-1 0 0 0 0,0 0 0 0 0,0 0 0 0 0,-1 0 0 0 0,-6 22 1 0 0,1-7-73 0 0,-6 12-20 0 0,-7 2-1994 0 0,16-36 1028 0 0,0 0 0 0 0,-1 0 1 0 0,1 0-1 0 0,-1 0 1 0 0,-7 7-1 0 0,-4 0-7109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2.0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142 7 6448 0 0,'-2'-1'5361'0'0,"-8"-4"1594"0"0,-5 12-4018 0 0,5 0-2442 0 0,1 1 1 0 0,0 0 0 0 0,0 1-1 0 0,0 0 1 0 0,2 0 0 0 0,-1 1-1 0 0,1 0 1 0 0,-11 21 0 0 0,13-20-463 0 0,0 1 0 0 0,1-1 0 0 0,1 1-1 0 0,0-1 1 0 0,-3 22 0 0 0,5-20-33 0 0,0 0 0 0 0,0 0 0 0 0,1 0 0 0 0,1 0 0 0 0,0 0 0 0 0,0 0 0 0 0,2 0 0 0 0,6 22 0 0 0,-6-27 5 0 0,0-1-1 0 0,1 0 1 0 0,0 0 0 0 0,0 0-1 0 0,1 0 1 0 0,0-1-1 0 0,8 9 1 0 0,-9-11-18 0 0,-1-1 0 0 0,1 0 0 0 0,-1 0-1 0 0,1 0 1 0 0,0 0 0 0 0,1-1 0 0 0,-1 0 0 0 0,0 0 0 0 0,1 0 0 0 0,-1 0 0 0 0,1 0 0 0 0,-1-1 0 0 0,7 1 0 0 0,37 1-1758 0 0,-21-5 712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2.8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4608 0 0,'0'0'16158'0'0,"2"2"-15223"0"0,0 0-857 0 0,1 1 1 0 0,-1 0-1 0 0,0 0 1 0 0,0 0-1 0 0,0 0 1 0 0,0 0 0 0 0,-1 0-1 0 0,1 1 1 0 0,-1-1-1 0 0,0 0 1 0 0,0 1-1 0 0,1 6 1 0 0,1 9 481 0 0,1 24-1 0 0,-1-13-321 0 0,-1-7-354 0 0,-1-13-136 0 0,0 0 0 0 0,0 1 0 0 0,1-1 1 0 0,0 0-1 0 0,1 0 0 0 0,0 0 0 0 0,8 15 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3.4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7368 0 0,'2'1'4530'0'0,"13"10"1440"0"0,-12-10-5390 0 0,0 1 0 0 0,-1 0-1 0 0,1 0 1 0 0,0 0 0 0 0,-1 0 0 0 0,0 0-1 0 0,1 0 1 0 0,3 5 0 0 0,-3-5 212 0 0,-2-2-679 0 0,1 0 1 0 0,0 1-1 0 0,-1-1 1 0 0,1 0-1 0 0,-1 1 1 0 0,1-1-1 0 0,-1 1 1 0 0,1 0-1 0 0,1 1 1 0 0,7 3 496 0 0,23 4 829 0 0,-7 0-932 0 0,-18-5-399 0 0,0-1 1 0 0,-1-1-1 0 0,1 1 0 0 0,0-1 0 0 0,0-1 1 0 0,11 2-1 0 0,-13-3-82 0 0,5 1 46 0 0,16 14-34 0 0,-27-15-38 0 0,1 0 5 0 0,0 1 0 0 0,0-1 0 0 0,0 1 0 0 0,0-1-1 0 0,0 1 1 0 0,0 0 0 0 0,0-1 0 0 0,-1 1 0 0 0,1 0 0 0 0,0 0 0 0 0,0-1-1 0 0,-1 1 1 0 0,1 0 0 0 0,0 0 0 0 0,-1 0 0 0 0,2 2 0 0 0,-2-2 1 0 0,0 0 0 0 0,0 1 0 0 0,-1-1 0 0 0,1 0 1 0 0,0 0-1 0 0,0 0 0 0 0,-1 0 0 0 0,1 1 0 0 0,0-1 0 0 0,-1 0 1 0 0,1 0-1 0 0,-1 0 0 0 0,0 0 0 0 0,1 0 0 0 0,-2 2 0 0 0,-9 11-1 0 0,1-1 0 0 0,-2 0 0 0 0,0 0 0 0 0,-19 15 0 0 0,-59 40-891 0 0,27-29-1727 0 0,41-28 594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3.1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84 0 14688 0 0,'0'0'1328'0'0,"0"9"-1064"0"0,0 24 995 0 0,0-31 153 0 0,0 6 1422 0 0,0-4-2634 0 0,-1 0 1 0 0,0-1-1 0 0,0 1 1 0 0,0 0-1 0 0,0 0 0 0 0,-1-1 1 0 0,1 1-1 0 0,-1-1 1 0 0,0 1-1 0 0,-4 6 1 0 0,-7 12 184 0 0,11-19-365 0 0,1 1 0 0 0,-1-1 1 0 0,0 0-1 0 0,0 0 0 0 0,-1 0 0 0 0,-2 2 0 0 0,-9 14-77 0 0,13-17-10 0 0,0-1-1 0 0,0 0 1 0 0,0 1-1 0 0,0-1 1 0 0,-1 0-1 0 0,1 0 0 0 0,0 0 1 0 0,-1 1-1 0 0,-1 0 1 0 0,-4 3-1752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3.5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42 0 14688 0 0,'0'0'1328'0'0,"-2"1"-1091"0"0,0 0-68 0 0,1 0-1 0 0,-1 0 1 0 0,0 0 0 0 0,0 0 0 0 0,0 1-1 0 0,1-1 1 0 0,-1 1 0 0 0,1-1 0 0 0,-1 1 0 0 0,1-1-1 0 0,0 1 1 0 0,-1 0 0 0 0,1 0 0 0 0,0 0-1 0 0,0 0 1 0 0,0-1 0 0 0,0 1 0 0 0,1 1 0 0 0,-1-1-1 0 0,1 0 1 0 0,-1 0 0 0 0,1 0 0 0 0,-1 3-1 0 0,1-2 204 0 0,0 1 0 0 0,-1-1 0 0 0,1 1 0 0 0,-1-1 0 0 0,-2 5 0 0 0,2-5-183 0 0,0 1 1 0 0,0-1-1 0 0,1 1 0 0 0,-1-1 0 0 0,1 6 0 0 0,-1 8 362 0 0,1-9-451 0 0,0 0 0 0 0,0 0 1 0 0,0 0-1 0 0,1 0 0 0 0,3 12 0 0 0,-1 1-8 0 0,-3-18-83 0 0,0-1-1 0 0,0 1 1 0 0,0-1 0 0 0,0 1 0 0 0,1 0-1 0 0,-1-1 1 0 0,1 1 0 0 0,0-1-1 0 0,0 1 1 0 0,0-1 0 0 0,0 1-1 0 0,0-1 1 0 0,0 0 0 0 0,3 4 0 0 0,-2-4-90 0 0,1 0 1 0 0,-1 0-1 0 0,1 0 0 0 0,-1 0 1 0 0,1-1-1 0 0,0 1 1 0 0,-1-1-1 0 0,6 2 1 0 0,-6-2-221 0 0,-1-1 1 0 0,1 0-1 0 0,0 0 1 0 0,-1 0-1 0 0,1 0 1 0 0,0 0-1 0 0,-1 0 0 0 0,1 0 1 0 0,0 0-1 0 0,-1 0 1 0 0,1-1-1 0 0,2 0 1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3.90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18343 0 0,'0'0'884'0'0,"1"1"-381"0"0,8 11-137 0 0,17 16 1 0 0,-17-19 317 0 0,0 1 1 0 0,0 0-1 0 0,11 17 1 0 0,21 47 1940 0 0,14 23-1173 0 0,-48-86-1384 0 0,-1 1 1 0 0,0-1-1 0 0,-1 1 0 0 0,0 1 1 0 0,-1-1-1 0 0,0 1 0 0 0,-1 0 1 0 0,0-1-1 0 0,-1 1 1 0 0,0 16-1 0 0,-2-14-61 0 0,0 1 1 0 0,-2 0-1 0 0,0-1 1 0 0,0 1-1 0 0,-2-1 1 0 0,0 1-1 0 0,-11 27 1 0 0,5-20-674 0 0,-16 24 0 0 0,9-19-6249 0 0,4-12-1616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8.0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63 16416 0 0,'0'0'1927'0'0,"13"0"1601"0"0,22-19-849 0 0,-24 13-2292 0 0,-9 5-369 0 0,0 0-1 0 0,-1 0 0 0 0,1 0 1 0 0,0 0-1 0 0,0 1 1 0 0,-1-1-1 0 0,1 0 0 0 0,0 1 1 0 0,2-1-1 0 0,6 0-58 0 0,-1-1-1 0 0,1-1 1 0 0,12-5 0 0 0,8-2-484 0 0,11 5-4379 0 0,-27 4-2341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8.4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23 9216 0 0,'0'0'1237'0'0,"2"0"135"0"0,42 8 4960 0 0,-37-7-6212 0 0,-1 0 0 0 0,1 0 0 0 0,-1 0 0 0 0,1-1 0 0 0,-1 0 0 0 0,1 0 1 0 0,-1 0-1 0 0,1-1 0 0 0,9-2 0 0 0,30-2-2239 0 0,-18 5 466 0 0,-13 0 587 0 0</inkml:trace>
  <inkml:trace contextRef="#ctx0" brushRef="#br0" timeOffset="1">549 0 6448 0 0,'0'0'498'0'0,"1"1"-327"0"0,2 2 575 0 0,0-1 0 0 0,1 1 0 0 0,-1-1 1 0 0,1 0-1 0 0,-1 0 0 0 0,1 0 0 0 0,0 0 0 0 0,-1-1 0 0 0,1 1 0 0 0,0-1 0 0 0,0 0 0 0 0,0 0 1 0 0,1-1-1 0 0,7 1 0 0 0,-6-1-309 0 0,0 1 1 0 0,1 0 0 0 0,10 3 0 0 0,-12-2-496 0 0,1-1 0 0 0,-1 0 0 0 0,0 0 1 0 0,0 0-1 0 0,1-1 0 0 0,-1 0 1 0 0,6 0-1 0 0,-2-1-175 0 0,17-2-5236 0 0,-9 0-515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8.8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43 11664 0 0,'2'0'264'0'0,"7"4"-1"0"0,-6-3-181 0 0,0 0 1 0 0,0 0 0 0 0,0 0 0 0 0,0 0 0 0 0,0 0-1 0 0,0-1 1 0 0,0 0 0 0 0,4 1 0 0 0,7-1 1116 0 0,-1-1 0 0 0,1-1 1 0 0,13-2-1 0 0,-6 2-308 0 0,-18 2-1049 0 0,0 0 0 0 0,1 0 0 0 0,-1 0 1 0 0,0-1-1 0 0,5 0 0 0 0,4-2-4145 0 0,1 2-1447 0 0</inkml:trace>
  <inkml:trace contextRef="#ctx0" brushRef="#br0" timeOffset="1">388 7 15552 0 0,'0'0'1703'0'0,"8"0"-1223"0"0,0 0 88 0 0,2-3 8 0 0,3 3 8 0 0,-5-4-480 0 0,1 4-104 0 0,4 0 0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9.3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 1 15608 0 0,'0'0'1409'0'0,"0"1"-1159"0"0,-4 78 2660 0 0,1-45-2290 0 0,2 50 0 0 0,2-67-676 0 0,-2-1 1 0 0,-2 19 0 0 0,1-24-420 0 0,1 1 1 0 0,0-1-1 0 0,1 1 1 0 0,0-1 0 0 0,1 1-1 0 0,0-1 1 0 0,4 13-1 0 0,-2-9-5900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7:59.6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29 0 10856 0 0,'0'3'496'0'0,"0"2"-399"0"0,0 0 0 0 0,-1 1 0 0 0,1-1 0 0 0,-1 0 0 0 0,-1 0 0 0 0,-2 9 1 0 0,3-10 259 0 0,-1 1 0 0 0,1 0 0 0 0,0 0 0 0 0,0 6 0 0 0,1-6 112 0 0,-1 0 0 0 0,0 0-1 0 0,0-1 1 0 0,-3 10 0 0 0,3-12-331 0 0,0 1 1 0 0,1 0-1 0 0,-1 0 0 0 0,1 0 1 0 0,-1 0-1 0 0,1 0 1 0 0,0 0-1 0 0,0 0 0 0 0,1 3 1 0 0,-2 16-30 0 0,1-21-140 0 0,0 0-1 0 0,0 0 0 0 0,0 0 1 0 0,0 0-1 0 0,0 0 0 0 0,0 0 1 0 0,0 0-1 0 0,0 0 1 0 0,0 0-1 0 0,0 0 0 0 0,1 0 1 0 0,-1-1-1 0 0,0 1 0 0 0,1 0 1 0 0,0 1-1 0 0,-1 0-53 0 0,1 0-279 0 0,0 6-818 0 0,2-1 1492 0 0,-2-4-1338 0 0,-1-1-1 0 0,1 1 0 0 0,0 0 1 0 0,-1-1-1 0 0,1 1 0 0 0,-1-1 1 0 0,0 1-1 0 0,1 0 0 0 0,-2-1 1 0 0,1 6-1 0 0,-1-2 568 0 0,-2 10 422 0 0,-1 22 0 0 0,0-5-685 0 0,0 5 5383 0 0,4-26-3110 0 0,1 1 1 0 0,1 0 0 0 0,2 13-1 0 0,-2-16-1314 0 0,-1-1 0 0 0,0 0 0 0 0,-1 0 0 0 0,-2 17 0 0 0,1 1-1036 0 0,1 20-1793 0 0,0-35 1668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38:00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 0 6448 0 0,'-1'2'297'0'0,"-16"58"451"0"0,14-49 1013 0 0,1-1 0 0 0,-1 0 0 0 0,2 1 0 0 0,-2 14 0 0 0,2 20 1282 0 0,4-20-1955 0 0,-1-2-3168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07.3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74 11888 0 0,'0'0'528'0'0,"0"-8"112"0"0,5 1-512 0 0,-5-6-128 0 0,8 7 0 0 0,-3-2 0 0 0,3 3-208 0 0,5-2-64 0 0,-3 2-16 0 0,-2 2 0 0 0,5-2 288 0 0,2 2 64 0 0,-7 0-176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5.4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5064 0 0,'0'0'10913'0'0,"11"1"-6683"0"0,23 17-250 0 0,-29-14-3709 0 0,1 0 0 0 0,-1 1 0 0 0,0 0 0 0 0,0-1-1 0 0,-1 2 1 0 0,0-1 0 0 0,0 0 0 0 0,5 8 0 0 0,-7-9-255 0 0,0 0 1 0 0,-1 0 0 0 0,1 0-1 0 0,-1 1 1 0 0,0-1 0 0 0,0 0-1 0 0,0 0 1 0 0,-1 1 0 0 0,1-1-1 0 0,-1 1 1 0 0,0-1 0 0 0,0 0-1 0 0,-2 7 1 0 0,1-7-40 0 0,0 0 1 0 0,-1-1-1 0 0,1 1 0 0 0,-1 0 1 0 0,0-1-1 0 0,0 0 0 0 0,-1 1 1 0 0,1-1-1 0 0,-1 0 0 0 0,1 0 1 0 0,-1 0-1 0 0,0-1 0 0 0,0 1 1 0 0,0-1-1 0 0,-7 5 0 0 0,-16 3-1961 0 0,7-8-6353 0 0,10-2 1339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10.6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32 139 2760 0 0,'0'0'13398'0'0,"9"-6"-11370"0"0,-4-4-2092 0 0,-1 0 3996 0 0,-5 10-3862 0 0,1 0 0 0 0,0-1 1 0 0,-1 1-1 0 0,1 0 0 0 0,-1 0 0 0 0,1 0 0 0 0,0 0 0 0 0,-1 0 0 0 0,1 0 0 0 0,-1 0 0 0 0,1 0 0 0 0,-1 0 0 0 0,1 0 0 0 0,0 0 0 0 0,-1 0 0 0 0,1 0 0 0 0,-1 0 0 0 0,1 0 0 0 0,0 0 0 0 0,-1 0 0 0 0,1 1 0 0 0,-1-1 0 0 0,1 0 0 0 0,0 0 0 0 0,-1 0 0 0 0,1 1 0 0 0,-1 0 0 0 0,-15 7-806 0 0,15-8 640 0 0,-5-3 35 0 0,5 3 134 0 0,-4-6 86 0 0,4 3-158 0 0,0 0 1 0 0,-1-1-1 0 0,1 1 1 0 0,0-1-1 0 0,1 1 1 0 0,-1-1-1 0 0,1 1 1 0 0,-1-8-1 0 0,1 10-1 0 0,0 1 0 0 0,0-1 0 0 0,0 0 0 0 0,0 0 0 0 0,0 0 0 0 0,0 0 0 0 0,0 0 0 0 0,1 0 0 0 0,-1 0 0 0 0,0 0 0 0 0,1 1 0 0 0,-1-1 0 0 0,0 0 0 0 0,1 0 0 0 0,-1 0 0 0 0,1 1 0 0 0,-1-1 0 0 0,1 0 0 0 0,0 0 0 0 0,-1 1 0 0 0,1-1 0 0 0,1 0 0 0 0,1-3 0 0 0,-1 0 0 0 0,-1 0 0 0 0,10-7 0 0 0,-4 6 0 0 0,0-1 0 0 0,0 1 0 0 0,0 1 0 0 0,14-7 0 0 0,-13 8 0 0 0,-8 4 0 0 0,1-1 0 0 0,-1 0 0 0 0,1 0 0 0 0,-1 0 0 0 0,0 0 0 0 0,1 1 0 0 0,-1-1 0 0 0,0 0 0 0 0,1 0 0 0 0,-1 0 0 0 0,0 1 0 0 0,1-1 0 0 0,-1 0 0 0 0,0 1 0 0 0,0-1 0 0 0,1 0 0 0 0,-1 1 0 0 0,0-1 0 0 0,0 0 0 0 0,1 1 0 0 0,-1-1 0 0 0,0 1 0 0 0,0 4 0 0 0,0 0 0 0 0,0 0 0 0 0,-1 0 0 0 0,1 0 0 0 0,-1 0 0 0 0,-1 0 0 0 0,-1 6 0 0 0,2-9 5 0 0,-1 1-1 0 0,1-1 1 0 0,-1 0-1 0 0,0 0 0 0 0,1 0 1 0 0,-1 0-1 0 0,0 0 1 0 0,0 0-1 0 0,-3 1 0 0 0,4-1 0 0 0,-1-1-1 0 0,1 0 1 0 0,-1 1-1 0 0,1-1 0 0 0,-1 1 1 0 0,1-1-1 0 0,0 1 1 0 0,-2 2-1 0 0,3-3 17 0 0,-5-3-215 0 0,5 1 238 0 0,-1 1 1 0 0,0 0-1 0 0,1 0 0 0 0,-1-1 1 0 0,0 1-1 0 0,1 0 0 0 0,-1-1 1 0 0,1 1-1 0 0,-1 0 0 0 0,1-1 1 0 0,-1 1-1 0 0,1-1 1 0 0,-1 1-1 0 0,1-1 0 0 0,-1 0 1 0 0,-8-13-6 0 0,7 7-38 0 0,16-9-144 0 0,-4 5 0 0 0,-5 6 38 0 0,7-1 81 0 0,1 1 40 0 0,-12 4 109 0 0,-8 25 22 0 0,2-6-438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13.9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50 61 1840 0 0,'10'-5'11489'0'0,"-8"4"-10966"0"0,-1-1 0 0 0,1 0 0 0 0,0 1 1 0 0,0-1-1 0 0,0 1 0 0 0,4-3 0 0 0,1 0 1342 0 0,-11 7 1062 0 0,-33 26-2920 0 0,36-28-5 0 0,-1-1 0 0 0,1 1 0 0 0,0-1 0 0 0,0 0 0 0 0,-1 0 0 0 0,1 0 0 0 0,0 0 0 0 0,-1 0 0 0 0,1 0 0 0 0,0 0 0 0 0,-1 0 1 0 0,1 0-1 0 0,0 0 0 0 0,-2-1 0 0 0,-5-2-16 0 0,8 3 15 0 0,-1 0-1 0 0,0 0 0 0 0,1 0 0 0 0,-1 0 1 0 0,1 0-1 0 0,-1-1 0 0 0,0 1 0 0 0,1 0 1 0 0,-1 0-1 0 0,1-1 0 0 0,-1 1 0 0 0,1 0 1 0 0,-1-1-1 0 0,1 1 0 0 0,-1 0 1 0 0,1-1-1 0 0,-1 1 0 0 0,1-1 0 0 0,-1 1 1 0 0,1-1-1 0 0,0 1 0 0 0,-1-1 0 0 0,1 1 1 0 0,0-1-1 0 0,0 1 0 0 0,-1-1 0 0 0,1 0 1 0 0,0 1-1 0 0,0-1 0 0 0,0 1 0 0 0,0-1 1 0 0,-1 0-1 0 0,1 1 0 0 0,0-1 0 0 0,0 1 1 0 0,0-1-1 0 0,0 0 0 0 0,1 0 1 0 0,-1-3 28 0 0,1-2-71 0 0,3-2 28 0 0,-2 6 14 0 0,0 0 0 0 0,0 0 0 0 0,0 0 0 0 0,0 1 0 0 0,0-1 0 0 0,0 1 0 0 0,1 0 0 0 0,-1-1 0 0 0,0 1 0 0 0,1 0 0 0 0,-1 0 0 0 0,1 1 0 0 0,3-2 0 0 0,3-1 0 0 0,13-1 0 0 0,-19 2 0 0 0,-3 2 0 0 0,1-1 0 0 0,-1 1 0 0 0,1 0 0 0 0,0-1 0 0 0,-1 1 0 0 0,1 0 0 0 0,0 0 0 0 0,-1-1 0 0 0,1 1 0 0 0,0 0 0 0 0,0 0 0 0 0,-1 0 0 0 0,1 0 0 0 0,0 0 0 0 0,0 0 0 0 0,-1 0 0 0 0,1 0 0 0 0,1 1 0 0 0,7 0 0 0 0,-3 3 0 0 0,-6 1 12 0 0,-6 20 102 0 0,5-22-105 0 0,0 0 0 0 0,0-1 1 0 0,-1 1-1 0 0,1 0 0 0 0,-1-1 1 0 0,1 0-1 0 0,-1 1 0 0 0,0-1 1 0 0,0 0-1 0 0,0 0 0 0 0,0 0 1 0 0,-1 0-1 0 0,1 0 0 0 0,0-1 1 0 0,-6 3-1 0 0,-2 2 50 0 0,-3 0-11 0 0,4-6-38 0 0,8 0-10 0 0,0 0 0 0 0,1 0 0 0 0,-1 0 0 0 0,0 0 0 0 0,0 0 0 0 0,0 0 0 0 0,0-1 0 0 0,1 1 0 0 0,-1 0 0 0 0,0 0 0 0 0,0-1 0 0 0,1 1 0 0 0,-1-1 0 0 0,0 1 0 0 0,0 0-1 0 0,1-1 1 0 0,-1 1 0 0 0,0-2 0 0 0,-5 1 12 0 0,6 0-8 0 0,0 1 1 0 0,-1 0-1 0 0,1 0 0 0 0,0-1 1 0 0,-1 1-1 0 0,1 0 0 0 0,0 0 0 0 0,0-1 1 0 0,-1 1-1 0 0,1 0 0 0 0,0-1 1 0 0,0 1-1 0 0,0 0 0 0 0,-1-1 1 0 0,1 1-1 0 0,0 0 0 0 0,0-1 0 0 0,0 1 1 0 0,0 0-1 0 0,0-1 0 0 0,0 1 1 0 0,0 0-1 0 0,0-1 0 0 0,-1 1 1 0 0,2-1-1 0 0,-2-9 13 0 0,1 10-15 0 0,0-16 80 0 0,0 16-78 0 0,0-1-1 0 0,0 1 0 0 0,-1 0 1 0 0,1-1-1 0 0,0 1 0 0 0,0-1 1 0 0,0 1-1 0 0,0-1 0 0 0,0 1 1 0 0,0 0-1 0 0,0-1 0 0 0,1 1 1 0 0,-1-1-1 0 0,0 1 0 0 0,0 0 1 0 0,0-1-1 0 0,0 1 0 0 0,0-1 1 0 0,1 1-1 0 0,-1 0 0 0 0,0-1 1 0 0,0 1-1 0 0,1 0 0 0 0,-1-1 1 0 0,0 1-1 0 0,0 0 0 0 0,1 0 1 0 0,-1-1-1 0 0,0 1 0 0 0,1 0 1 0 0,-1 0-1 0 0,1-1 0 0 0,-1 1 1 0 0,0 0-1 0 0,1 0 0 0 0,0-1 11 0 0,19-17 7 0 0,-12 14 22 0 0,0 1-51 0 0,-6 2 22 0 0,0 0-1 0 0,-1 0 1 0 0,1 0 0 0 0,0 0-1 0 0,0 1 1 0 0,1-1 0 0 0,-1 1-1 0 0,0-1 1 0 0,0 1 0 0 0,0 0-1 0 0,0 0 1 0 0,0 0 0 0 0,0 0 0 0 0,0 0-1 0 0,0 1 1 0 0,1-1 0 0 0,-1 0-1 0 0,0 1 1 0 0,0 0 0 0 0,0-1-1 0 0,3 3 1 0 0,-5-3-12 0 0,0 0-1 0 0,0 0 1 0 0,0 1 0 0 0,0-1-1 0 0,0 0 1 0 0,0 0-1 0 0,0 0 1 0 0,0 1 0 0 0,0-1-1 0 0,1 0 1 0 0,-1 0 0 0 0,0 1-1 0 0,0-1 1 0 0,0 0 0 0 0,0 0-1 0 0,0 0 1 0 0,-1 1 0 0 0,1-1-1 0 0,0 0 1 0 0,0 0-1 0 0,0 1 1 0 0,0-1 0 0 0,0 0-1 0 0,0 0 1 0 0,0 0 0 0 0,0 1-1 0 0,0-1 1 0 0,-1 0 0 0 0,1 0-1 0 0,0 0 1 0 0,0 1 0 0 0,-3 6 52 0 0,3-1-32 0 0,0-1 1 0 0,-1 1 0 0 0,-1 9-1 0 0,1-13-19 0 0,1 0 0 0 0,-1 0 0 0 0,1 0 0 0 0,-1 0 0 0 0,0 0 0 0 0,0-1 0 0 0,0 1 0 0 0,0 0 0 0 0,0-1 0 0 0,0 1 0 0 0,-1 0 0 0 0,1-1 0 0 0,0 0 0 0 0,-1 1 0 0 0,-1 0 0 0 0,-32 18 51 0 0,29-15-44 0 0,-1-6 4 0 0,3-3 55 0 0,3 2-59 0 0,1 1 1 0 0,-1-1-1 0 0,1 1 1 0 0,0 0-1 0 0,0-1 1 0 0,0 1-1 0 0,0-1 0 0 0,0 1 1 0 0,0-1-1 0 0,0 1 1 0 0,1-3-1 0 0,-1 1 18 0 0,0-3-31 0 0,0 4 6 0 0,0 1 1 0 0,0 0 0 0 0,0-1-1 0 0,0 1 1 0 0,0-1 0 0 0,0 1-1 0 0,1 0 1 0 0,-1-1 0 0 0,1 1-1 0 0,-1 0 1 0 0,1-1 0 0 0,-1 1-1 0 0,1 0 1 0 0,0-1 0 0 0,0 1 0 0 0,-1 0-1 0 0,1 0 1 0 0,2-2 0 0 0,5-8-15 0 0,-7 9-546 0 0,3-5 1189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4.22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16 2304 0 0,'0'0'9918'0'0,"2"0"-9383"0"0,0 0-150 0 0,-1 0 1 0 0,0 1-1 0 0,1-1 1 0 0,-1 0 0 0 0,1 0-1 0 0,-1 1 1 0 0,0-1-1 0 0,1 0 1 0 0,-1 1-1 0 0,0 0 1 0 0,0-1-1 0 0,0 1 1 0 0,2 0-1 0 0,-2 0-312 0 0,0 0 0 0 0,0 0-1 0 0,0 0 1 0 0,0 0 0 0 0,0 0 0 0 0,-1 0-1 0 0,1 0 1 0 0,0 0 0 0 0,-1 1 0 0 0,1-1 0 0 0,-1 0-1 0 0,1 2 1 0 0,0-1-97 0 0,-1 1-1 0 0,1-1 1 0 0,-1 1 0 0 0,0-1 0 0 0,0 1-1 0 0,0 0 1 0 0,0-1 0 0 0,0 1-1 0 0,-1-1 1 0 0,1 1 0 0 0,-1-1-1 0 0,0 1 1 0 0,0-1 0 0 0,-2 5-1 0 0,0-3 26 0 0,2-3 0 0 0,1 0-1 0 0,-1 1 1 0 0,0-1-1 0 0,1 0 1 0 0,-1 0 0 0 0,1 0-1 0 0,-1 0 1 0 0,1 0-1 0 0,0 0 1 0 0,-1 1 0 0 0,1-1-1 0 0,0 0 1 0 0,0 0-1 0 0,0 1 1 0 0,0-1-1 0 0,0 2 1 0 0,-1-1 52 0 0,-5 0 11 0 0,5-2 0 0 0,-12-7 64 0 0,12 6-126 0 0,1 0 0 0 0,-1 0-1 0 0,0 1 1 0 0,0-1 0 0 0,0 0-1 0 0,0 0 1 0 0,1 0 0 0 0,-1 0-1 0 0,0 0 1 0 0,1 0 0 0 0,-1 0-1 0 0,1 0 1 0 0,-1 0-1 0 0,1 0 1 0 0,0 0 0 0 0,-1 0-1 0 0,1-1 1 0 0,0 1 0 0 0,0 0-1 0 0,0 0 1 0 0,0 0 0 0 0,0 0-1 0 0,0-1 1 0 0,0 1 0 0 0,0 0-1 0 0,1-2 1 0 0,-1-2 107 0 0,1 3-94 0 0,0 0 0 0 0,-1 0 0 0 0,1-1 0 0 0,0 1 1 0 0,1 0-1 0 0,-1 0 0 0 0,0 0 0 0 0,0 0 0 0 0,1 0 1 0 0,-1 1-1 0 0,3-3 0 0 0,-3 2-7 0 0,2 0-8 0 0,5-7 0 0 0,4 0 0 0 0,-10 8 11 0 0,-2 0-1 0 0,1 0 1 0 0,0 0 0 0 0,0 0-1 0 0,1 1 1 0 0,-1-1-1 0 0,0 0 1 0 0,0 1 0 0 0,0-1-1 0 0,3 0 1 0 0,27-2 422 0 0,-29 3-44 0 0,-1 3-281 0 0,-1-2-88 0 0,1 1 0 0 0,0 0-1 0 0,0 0 1 0 0,-1 0 0 0 0,1 0 0 0 0,-1 0-1 0 0,1 0 1 0 0,-1 0 0 0 0,0 0 0 0 0,0 1-1 0 0,0-1 1 0 0,0 0 0 0 0,0 0 0 0 0,-1 0-1 0 0,1 0 1 0 0,-1 0 0 0 0,1 0 0 0 0,-1 0 0 0 0,1 0-1 0 0,-1 0 1 0 0,0 0 0 0 0,0-1 0 0 0,0 1-1 0 0,0 0 1 0 0,-1 0 0 0 0,1-1 0 0 0,-3 4-1 0 0,-22 10 93 0 0,24-14-97 0 0,2 0-11 0 0,0-1 0 0 0,-1 0 0 0 0,1 1 0 0 0,-1-1 0 0 0,1 0 0 0 0,-1 0 0 0 0,1 1 0 0 0,-1-1 0 0 0,1 0 0 0 0,-1 0 0 0 0,1 0 0 0 0,-1 1 0 0 0,1-1 0 0 0,-1 0 0 0 0,1 0 0 0 0,-1 0 0 0 0,1 0 0 0 0,-2 0 0 0 0,1-20 191 0 0,-2 14-151 0 0,3 6-16 0 0,0-1 0 0 0,-1 0 1 0 0,1 0-1 0 0,-1 0 1 0 0,1 0-1 0 0,0 0 1 0 0,0 1-1 0 0,-1-1 0 0 0,1 0 1 0 0,0 0-1 0 0,0 0 1 0 0,0 0-1 0 0,0 0 1 0 0,0 0-1 0 0,0 0 0 0 0,0 0 1 0 0,0 0-1 0 0,1-1 1 0 0,1-7-1 0 0,-1 6-25 0 0,-1 1 0 0 0,1 0 0 0 0,-1 0 1 0 0,1 0-1 0 0,0 0 0 0 0,0 0 0 0 0,0 0 1 0 0,0 1-1 0 0,0-1 0 0 0,0 0 0 0 0,0 0 1 0 0,1 1-1 0 0,-1-1 0 0 0,1 1 0 0 0,1-2 1 0 0,4-1 6 0 0,-6 5-10 0 0,-1-1 0 0 0,1 0 0 0 0,-1 1 0 0 0,1-1 0 0 0,0 0 0 0 0,-1 1 0 0 0,1-1 0 0 0,-1 1 0 0 0,1-1 0 0 0,-1 1 0 0 0,0-1 0 0 0,1 1 0 0 0,-1-1 0 0 0,1 1 0 0 0,-1 1 0 0 0,4 9 0 0 0,-7-3 0 0 0,-15 19 0 0 0,10-23 0 0 0,4-3 14 0 0,4-1-7 0 0,-1 0 1 0 0,1-1-1 0 0,0 1 1 0 0,-1 0-1 0 0,1-1 1 0 0,-1 1-1 0 0,1 0 1 0 0,0-1-1 0 0,-1 1 1 0 0,1-1-1 0 0,0 1 1 0 0,0-1-1 0 0,-1 1 1 0 0,1 0-1 0 0,0-1 1 0 0,0 1-1 0 0,-1-2 1 0 0,-4-7 105 0 0,5 9-103 0 0,-1 0 0 0 0,1-1 0 0 0,-1 1 0 0 0,1 0 1 0 0,0-1-1 0 0,-1 1 0 0 0,1-1 0 0 0,0 1 0 0 0,-1-1 0 0 0,1 1 1 0 0,0-1-1 0 0,0 1 0 0 0,0-1 0 0 0,-1 1 0 0 0,1-1 0 0 0,0 1 1 0 0,0-1-1 0 0,0 1 0 0 0,0-1 0 0 0,0-1 0 0 0,0 1-6 0 0,1-1-1 0 0,-1 1 0 0 0,0-1 0 0 0,1 1 0 0 0,0 0 0 0 0,-1-1 0 0 0,1 1 0 0 0,0 0 0 0 0,-1-1 1 0 0,1 1-1 0 0,0 0 0 0 0,0 0 0 0 0,0 0 0 0 0,0 0 0 0 0,1 0 0 0 0,1-2 0 0 0,0 0-3 0 0,3-1 0 0 0,10 4 0 0 0,-15 0 0 0 0,14 2 3 0 0,-11 4-66 0 0,-3-4 63 0 0,0 0-1 0 0,-1 0 0 0 0,1 1 1 0 0,-1-1-1 0 0,1 0 0 0 0,-1 1 1 0 0,0-1-1 0 0,0 0 0 0 0,0 1 1 0 0,0-1-1 0 0,0 0 0 0 0,0 1 1 0 0,-1-1-1 0 0,1 0 0 0 0,-1 1 1 0 0,-1 3-1 0 0,1-5 0 0 0,0 1 26 0 0,0 1-1 0 0,-1-1 0 0 0,1 0 0 0 0,-1 0 0 0 0,1 0 1 0 0,-1-1-1 0 0,0 1 0 0 0,0 0 0 0 0,0 0 0 0 0,0-1 1 0 0,-4 3-1 0 0,-5 5 95 0 0,1-3-58 0 0,8-5-54 0 0,0 1 0 0 0,0-1 0 0 0,0 1 0 0 0,0-1 0 0 0,0 1 0 0 0,0 0 1 0 0,1-1-1 0 0,-1 1 0 0 0,-1 3 0 0 0,2-4-138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7.4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57 40 4144 0 0,'0'-10'11056'0'0,"-1"8"-10066"0"0,0-1 0 0 0,0 1 0 0 0,1-1 0 0 0,-1 0 0 0 0,1 1 0 0 0,-1-1 0 0 0,1-3 0 0 0,1 2-1193 0 0,0 3 1325 0 0,-1 4-1110 0 0,-1 0 0 0 0,0 0 0 0 0,0 0 0 0 0,0-1-1 0 0,0 1 1 0 0,-2 3 0 0 0,1-2-13 0 0,-6 7-58 0 0,-1-2 44 0 0,1 1 15 0 0,-1-5 0 0 0,1-1 11 0 0,7-4 14 0 0,12-9-402 0 0,-8 7 368 0 0,-1 1 9 0 0,-1 0 0 0 0,1 0 0 0 0,0 0-1 0 0,0 1 1 0 0,-1-1 0 0 0,1 0 0 0 0,0 1 0 0 0,0-1 0 0 0,0 1 0 0 0,0 0 0 0 0,0 0-1 0 0,2-1 1 0 0,0 1 0 0 0,-4 0-1 0 0,1 0 1 0 0,0 0-1 0 0,-1 0 1 0 0,1 0-1 0 0,-1 0 1 0 0,1 0-1 0 0,0 0 1 0 0,-1 0-1 0 0,1 0 1 0 0,-1 0-1 0 0,1-1 1 0 0,-1 1-1 0 0,1 0 1 0 0,0 0-1 0 0,-1-1 1 0 0,1 1-1 0 0,-1 0 1 0 0,1-1-1 0 0,0 0 1 0 0,1 0-43 0 0,5 1 54 0 0,-6 0 222 0 0,-2 1-112 0 0,0-1-124 0 0,1 0-5 0 0,-1 0-1 0 0,1 0 1 0 0,-1 0 0 0 0,1 1-1 0 0,-1-1 1 0 0,1 0-1 0 0,-1 0 1 0 0,1 0 0 0 0,0 1-1 0 0,-1-1 1 0 0,1 0-1 0 0,-1 0 1 0 0,1 1 0 0 0,0-1-1 0 0,-1 0 1 0 0,1 1-1 0 0,0-1 1 0 0,-1 1 0 0 0,-2 4-166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8.1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1 656 6912 0 0,'1'-3'458'0'0,"1"1"0"0"0,-1-1 1 0 0,0 1-1 0 0,0-1 0 0 0,0 0 1 0 0,0 1-1 0 0,0-1 0 0 0,-1 0 1 0 0,1 0-1 0 0,-1-4 0 0 0,3-12 2999 0 0,2 6-2215 0 0,0-1 0 0 0,1 1-1 0 0,1 0 1 0 0,10-15 0 0 0,0-2-375 0 0,49-72 796 0 0,-44 61-1435 0 0,100-163-2398 0 0,-87 148-1767 0 0,-6 9 1672 0 0,-5 6-20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8.4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1 375 13272 0 0,'1'-2'66'0'0,"-1"1"0"0"0,1-1 0 0 0,0 0 0 0 0,-1 0 0 0 0,1 0 0 0 0,-1 0 1 0 0,1 0-1 0 0,-1-4 0 0 0,4-11 348 0 0,-1 10-350 0 0,0 0 0 0 0,-1-1 0 0 0,1 1 0 0 0,-2-1 0 0 0,1 0 0 0 0,-1 1 0 0 0,0-1 0 0 0,0-14 0 0 0,-1 10 649 0 0,2-1 1 0 0,0 0-1 0 0,0 1 0 0 0,6-18 1 0 0,0 1-343 0 0,-6 21-273 0 0,1-1 0 0 0,7-14 0 0 0,2-4-104 0 0,-8 18-456 0 0,0 0 0 0 0,1 1-1 0 0,0 0 1 0 0,7-9-1 0 0,-2 2-1467 0 0,1 3-79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8.8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1310 13040 0 0,'9'-14'372'0'0,"0"-1"0"0"0,-1 1 0 0 0,12-33 0 0 0,-4 9 181 0 0,6-11 959 0 0,30-61-252 0 0,-39 86-1230 0 0,1 0 0 0 0,25-31 0 0 0,61-71-816 0 0,-92 115 752 0 0,0 1 1 0 0,-1-2-1 0 0,-1 1 1 0 0,0-1-1 0 0,8-21 1 0 0,0 0-128 0 0,-8 21-1 0 0,0 0-1 0 0,11-12 0 0 0,-10 13-9 0 0,0 0 0 0 0,7-14 1 0 0,-10 17 24 0 0,0 0 0 0 0,11-13 0 0 0,-10 14 126 0 0,0 1 0 0 0,0-2 0 0 0,5-12 1 0 0,2-7 722 0 0,-2-1 1 0 0,7-30-1 0 0,10-39 520 0 0,-21 73-1234 0 0,1 1 0 0 0,0 0 0 0 0,21-43 0 0 0,-7 29-2044 0 0,26-35 0 0 0,-31 48-1683 0 0,-3 4-895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9.2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1341 7512 0 0,'1'-2'341'0'0,"6"-14"-208"0"0,0 0 0 0 0,1 1 1 0 0,14-20-1 0 0,-8 13 293 0 0,99-132 2553 0 0,-94 130-2721 0 0,-15 20-207 0 0,-1-1 1 0 0,1 0-1 0 0,-1-1 1 0 0,0 1-1 0 0,-1 0 1 0 0,1-1-1 0 0,-1 1 1 0 0,0-1-1 0 0,0 0 1 0 0,-1 0-1 0 0,0 0 1 0 0,0 0-1 0 0,0 0 1 0 0,0 0-1 0 0,-2-9 1 0 0,2 3 280 0 0,-1-1 1 0 0,2 1-1 0 0,-1 0 0 0 0,2-1 1 0 0,4-15-1 0 0,-6 25-254 0 0,4-12 47 0 0,1 0 0 0 0,0 0-1 0 0,0 0 1 0 0,2 1 0 0 0,0 0 0 0 0,0 1 0 0 0,20-23 0 0 0,-23 28-125 0 0,0 1 0 0 0,7-14 0 0 0,-9 14 0 0 0,0 1 0 0 0,1 0 0 0 0,0 0 0 0 0,0 0 0 0 0,8-8 0 0 0,12-9 0 0 0,-2-1 0 0 0,24-31 0 0 0,-33 40-26 0 0,-10 12 0 0 0,0-1 1 0 0,0 1-1 0 0,-1-1 0 0 0,1 0 0 0 0,-1 0 0 0 0,0 0 0 0 0,3-6 1 0 0,-3 5-101 0 0,0-1 0 0 0,1 1 0 0 0,0 0 0 0 0,5-7 1 0 0,8-16-753 0 0,-11 17 493 0 0,1 0 0 0 0,0 0 1 0 0,0 0-1 0 0,12-13 0 0 0,-10 14 361 0 0,0-1-1 0 0,-1-1 1 0 0,9-17 0 0 0,-8 13 288 0 0,-6 13-122 0 0,0 0 1 0 0,-1 1 0 0 0,1-1-1 0 0,-1 0 1 0 0,0 0 0 0 0,0 0-1 0 0,0 0 1 0 0,0-4 0 0 0,15-92 4194 0 0,-5 46-3809 0 0,-10 50-564 0 0,0 1 1 0 0,0-1-1 0 0,1 0 0 0 0,-1 1 1 0 0,1-1-1 0 0,-1 1 0 0 0,1-1 1 0 0,0 1-1 0 0,0 0 1 0 0,2-2-1 0 0,25-22-1262 0 0,-9 11-97 0 0,-15 10 969 0 0,1 1 1 0 0,0 0 0 0 0,0 1-1 0 0,0-1 1 0 0,12-4 0 0 0,-1 0-247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29.9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1 394 13104 0 0,'0'0'1309'0'0,"5"-6"-461"0"0,5 2-366 0 0,0-1 0 0 0,0 1 0 0 0,0 1 0 0 0,0 0 1 0 0,1 1-1 0 0,0 0 0 0 0,12-1 0 0 0,14-3-138 0 0,140-26 100 0 0,-49 10-483 0 0,-7 8-649 0 0,-9 1-461 0 0,53-6-686 0 0,-49 7 294 0 0,116-12-2593 0 0,-220 22 4038 0 0,0 1 0 0 0,1 0 0 0 0,-1 1 0 0 0,0 1 0 0 0,0 0 0 0 0,20 4 0 0 0,-1 2 271 0 0,-16-4 88 0 0,0 1 0 0 0,25 9 0 0 0,-33-10-62 0 0,1-1 1 0 0,0 0-1 0 0,-1-1 1 0 0,9 2-1 0 0,-4-2-48 0 0,0 1 211 0 0,0-1 0 0 0,0-1 0 0 0,0 0 0 0 0,22-3 0 0 0,48-14 2742 0 0,-50 9-2567 0 0,67-6-1 0 0,-43 7-546 0 0,113-7-714 0 0,-123 11-33 0 0,-31 2 664 0 0,0-2 0 0 0,0 0 0 0 0,18-7 0 0 0,15-2-74 0 0,89-24-1351 0 0,-7 2-496 0 0,-108 29 1922 0 0,1 0-65 0 0,0 1 1 0 0,42-2 0 0 0,-34 4 1263 0 0,39-6 1 0 0,4-1 480 0 0,11-5-656 0 0,-61 9-785 0 0,0 1 1 0 0,37-1-1 0 0,-49 4-175 0 0,1 0 0 0 0,15-4 0 0 0,-16 3-55 0 0,0 0 1 0 0,16 0-1 0 0,73-1-417 0 0,-54-1-257 0 0,-44 4 683 0 0,-1 0 0 0 0,0 0 0 0 0,0-1 0 0 0,0 1-1 0 0,0-1 1 0 0,0 0 0 0 0,4-1 0 0 0,-4 1 26 0 0,0 0 0 0 0,0 0 0 0 0,0 0 1 0 0,0 1-1 0 0,0-1 0 0 0,0 1 0 0 0,4-1 0 0 0,32 3-828 0 0,-23 0 263 0 0,26-2 0 0 0,17-1-534 0 0,-41 1 658 0 0,0 0 0 0 0,25-4 0 0 0,-30 4 475 0 0,-3 0 12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0.4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641 1 5064 0 0,'0'0'389'0'0,"-8"1"12"0"0,6 0 22 0 0,0 0 0 0 0,0 0 0 0 0,1 0-1 0 0,-1 0 1 0 0,0 0 0 0 0,1 1-1 0 0,-1-1 1 0 0,1 0 0 0 0,-1 1 0 0 0,1 0-1 0 0,0-1 1 0 0,0 1 0 0 0,-1 0-1 0 0,1-1 1 0 0,0 1 0 0 0,0 2 0 0 0,-10 13 705 0 0,8-13-904 0 0,1-1-1 0 0,0 1 1 0 0,-1-1 0 0 0,-1 7-1 0 0,-8 12 504 0 0,-28 42 400 0 0,1-3-621 0 0,-49 73-71 0 0,32-45-398 0 0,-129 159-949 0 0,165-224 261 0 0,0 0 0 0 0,-28 49 0 0 0,1 5-993 0 0,20-39 690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5.7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162 1 11056 0 0,'0'0'1433'0'0,"-1"1"98"0"0,-2 5-294 0 0,0-1 1 0 0,0 0-1 0 0,-1-1 1 0 0,0 1-1 0 0,-8 7 1 0 0,6-6-393 0 0,0 0 0 0 0,-9 14 1 0 0,-9 15 236 0 0,15-23-864 0 0,1-1-1 0 0,1 2 1 0 0,0-1 0 0 0,-9 22-1 0 0,13-26-207 0 0,-5 13 25 0 0,-8 39 0 0 0,13-47-37 0 0,2-8-2 0 0,0 1 0 0 0,0-1 0 0 0,1 0 0 0 0,-1 1 0 0 0,1 5 0 0 0,0-10 2 0 0,0 1 1 0 0,1 0-1 0 0,-1-1 1 0 0,1 0-1 0 0,-1 1 1 0 0,1-1-1 0 0,-1 1 1 0 0,1-1-1 0 0,0 1 1 0 0,-1-1 0 0 0,1 0-1 0 0,0 0 1 0 0,0 1-1 0 0,0-1 1 0 0,0 0-1 0 0,0 0 1 0 0,0 0-1 0 0,0 0 1 0 0,1 0 0 0 0,-1 0-1 0 0,0 0 1 0 0,3 0-1 0 0,-1 1-7 0 0,1-1 0 0 0,-1 0-1 0 0,1-1 1 0 0,0 1 0 0 0,-1-1-1 0 0,1 1 1 0 0,0-1-1 0 0,-1 0 1 0 0,1-1 0 0 0,-1 1-1 0 0,1 0 1 0 0,0-1 0 0 0,5-2-1 0 0,8-2-44 0 0,23-10-1 0 0,-34 12 34 0 0,22-10-255 0 0,44-27 0 0 0,-37 20 13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0.8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 1 3224 0 0,'0'11'288'0'0,"-5"0"-288"0"0,2 1 0 0 0,3 1 0 0 0,-5-2 616 0 0,0 4 72 0 0,2-2 16 0 0,3-2 0 0 0,-10 0-776 0 0,10 6-152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1.2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232 0 2304 0 0,'-7'18'112'0'0,"3"-5"-75"0"0,-2-1 1 0 0,-7 15-1 0 0,11-24 203 0 0,0 1 1 0 0,0 0-1 0 0,1-1 1 0 0,-1 1-1 0 0,-1 7 1 0 0,-2 8 1686 0 0,1-8-810 0 0,1 0 0 0 0,0 0 0 0 0,-2 13 0 0 0,5-22-1086 0 0,-1 0-1 0 0,1 0 0 0 0,-1 0 0 0 0,0 0 0 0 0,0-1 1 0 0,0 1-1 0 0,0 0 0 0 0,-1 2 0 0 0,-7 13 140 0 0,5 3-41 0 0,4-16-101 0 0,-1 1 0 0 0,0-1 1 0 0,0 0-1 0 0,0 0 0 0 0,0 0 1 0 0,-1 0-1 0 0,1 0 0 0 0,-4 4 1 0 0,1 0 12 0 0,-1 1 0 0 0,-4 12 1 0 0,-8 15 196 0 0,15-33-168 0 0,1 0 0 0 0,-1 0 0 0 0,1 0-1 0 0,-1 0 1 0 0,1 0 0 0 0,0 0 0 0 0,0 0-1 0 0,1 0 1 0 0,-1 0 0 0 0,1 0-1 0 0,-1 0 1 0 0,1 5 0 0 0,0-6-15 0 0,0 0 0 0 0,0-1 1 0 0,-1 1-1 0 0,1 0 0 0 0,0-1 0 0 0,-1 1 0 0 0,1-1 1 0 0,-1 1-1 0 0,0-1 0 0 0,1 1 0 0 0,-1-1 1 0 0,-1 3-1 0 0,0-2-4 0 0,1 0 1 0 0,0 0 0 0 0,0 1-1 0 0,-1-1 1 0 0,2 1 0 0 0,-1-1-1 0 0,0 1 1 0 0,0-1 0 0 0,1 1-1 0 0,0-1 1 0 0,-1 1 0 0 0,1 5-1 0 0,1 2-629 0 0,1 1-1 0 0,0 0 1 0 0,1 0 0 0 0,6 16-1 0 0,-9-26 523 0 0,0-1 0 0 0,0 0 0 0 0,1 1 0 0 0,-1-1 0 0 0,0 1 0 0 0,0-1 0 0 0,0 0 0 0 0,-1 1 0 0 0,1-1 0 0 0,0 1 0 0 0,0-1 0 0 0,0 0 0 0 0,0 1 0 0 0,0-1 0 0 0,0 0 0 0 0,-1 1 0 0 0,1-1 0 0 0,0 1 0 0 0,0-1 0 0 0,-1 1 0 0 0,0 1-176 0 0,-2 12-813 0 0,1-7 945 0 0,1 0 1 0 0,-1 1 0 0 0,0-1-1 0 0,-1 0 1 0 0,0-1-1 0 0,-7 14 1 0 0,9-19 415 0 0,0 1 56 0 0,-1 4-204 0 0,0-2 342 0 0,1 1-1 0 0,-1-1 1 0 0,1 0-1 0 0,0 1 1 0 0,0-1-1 0 0,-1 10 1 0 0,2-13-382 0 0,0 1 0 0 0,0 0 0 0 0,0 0 0 0 0,-1 0 0 0 0,1 0 0 0 0,-1 0 0 0 0,1 0 0 0 0,-2 2 1 0 0,-4 16 982 0 0,5-15-710 0 0,-1 1 1 0 0,1 0 0 0 0,-1-1-1 0 0,-1 1 1 0 0,-3 7 0 0 0,3-8-127 0 0,0 1 0 0 0,1 0 0 0 0,0 0 0 0 0,0 0 0 0 0,-2 8-1 0 0,2 6-1282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1.9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23 9216 0 0,'0'0'1052'0'0,"1"1"-498"0"0,2 3-156 0 0,-2-2-79 0 0,0-1 0 0 0,1 1 0 0 0,-1-1 0 0 0,0 0 0 0 0,0 1 0 0 0,1-1 0 0 0,-1 0 0 0 0,1 0 0 0 0,-1 0 0 0 0,3 1 0 0 0,3-1 129 0 0,-1 0-1 0 0,0-1 1 0 0,1 0-1 0 0,-1 0 1 0 0,0-1 0 0 0,1 0-1 0 0,-1 0 1 0 0,0 0-1 0 0,0-1 1 0 0,11-4 0 0 0,-10 3-285 0 0,1 1 0 0 0,-1 0 0 0 0,0 0 0 0 0,1 1 0 0 0,-1-1 0 0 0,1 2 0 0 0,10-1 0 0 0,-14 2-141 0 0,3-1-7 0 0,1 1 1 0 0,-1-1-1 0 0,0 0 0 0 0,1 0 1 0 0,12-3-1 0 0,8-3-924 0 0,0 2-1 0 0,47-1 0 0 0,-51 4-881 0 0,10-2-4336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2.7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0 157 8496 0 0,'7'-1'231'0'0,"0"-1"-1"0"0,0 1 1 0 0,0 0 0 0 0,0 1 0 0 0,0 0-1 0 0,0 0 1 0 0,0 0 0 0 0,-1 1 0 0 0,12 2 0 0 0,-8 0 515 0 0,1-2 0 0 0,0 1 1 0 0,0-2-1 0 0,0 1 0 0 0,15-3 1 0 0,4 1-29 0 0,68-2 2576 0 0,-96 3-2853 0 0,1 1-39 0 0,10 2-163 0 0,-1 0 1 0 0,22 9-1 0 0,-27-10-232 0 0,0 0-1 0 0,0-1 0 0 0,0 0 1 0 0,0 0-1 0 0,1-1 0 0 0,-1 0 1 0 0,0 0-1 0 0,0 0 0 0 0,13-3 1 0 0,18 0-7 0 0,-31 2 0 0 0,-1 1 0 0 0,0-1 0 0 0,1 0 0 0 0,6-3 0 0 0,-7 2 0 0 0,0 1 0 0 0,0 0 0 0 0,0 0 0 0 0,6 0 0 0 0,12 0 0 0 0,-16 0 0 0 0,0 1 0 0 0,-1 0 0 0 0,12 1 0 0 0,-12 0 0 0 0,-1-1 0 0 0,1-1 0 0 0,-1 1 0 0 0,10-2 0 0 0,17-2 0 0 0,54-4-125 0 0,-34 6 270 0 0,91-16 1 0 0,-30 6 750 0 0,-101 10-886 0 0,0 1 1 0 0,-1 0 0 0 0,1 1-1 0 0,0 1 1 0 0,0 0 0 0 0,24 5-1 0 0,-24-3 12 0 0,0-2 0 0 0,-1 0 0 0 0,1 0 0 0 0,23-2 0 0 0,-4 0 148 0 0,-2 1-20 0 0,-8 1-69 0 0,1-1 1 0 0,-1-2 0 0 0,35-5-1 0 0,-2-3-115 0 0,83-5-1 0 0,-134 14 23 0 0,15 1-127 0 0,22 1 1 0 0,1 1-248 0 0,78 8-726 0 0,-100-8 1079 0 0,-3 1 27 0 0,22 7 0 0 0,-24-6 7 0 0,0 0-1 0 0,21 1 0 0 0,3-1 0 0 0,49 1 0 0 0,127-2 54 0 0,-179-4 18 0 0,0-2 1 0 0,-1-1 0 0 0,55-15-1 0 0,-40 8-47 0 0,-14 3 27 0 0,46-15-1 0 0,-68 18-50 0 0,1 1 0 0 0,23-3 0 0 0,-22 5-14 0 0,27-9 1 0 0,-22 6-129 0 0,23-5-1 0 0,-8 3 342 0 0,-23 5-165 0 0,-1 0 1 0 0,24 1-1 0 0,-24 1-37 0 0,0 0 0 0 0,0-1 0 0 0,20-4-1 0 0,19-4 4 0 0,-25 6 52 0 0,-22 3-41 0 0,0 0 1 0 0,0 0 0 0 0,0 0 0 0 0,0 1 0 0 0,0 0 0 0 0,7 2-1 0 0,3 0 47 0 0,31 11 168 0 0,-3-1-56 0 0,86 6 565 0 0,-88-21-530 0 0,-10 1-72 0 0,-6-1-567 0 0,0 0 0 0 0,-1-2 0 0 0,46-12 0 0 0,-55 12-7206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4.6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109 0 11952 0 0,'0'0'1082'0'0,"-2"1"-890"0"0,-3 1-42 0 0,3 6 1126 0 0,2-7-1012 0 0,-5 15 739 0 0,-1-1 1 0 0,-10 21-1 0 0,-5 14-267 0 0,17-39-619 0 0,-5 12 239 0 0,2 0-1 0 0,-9 44 0 0 0,11-31-151 0 0,1-14-85 0 0,1-1 1 0 0,1 1-1 0 0,1-1 1 0 0,3 41-1 0 0,0-49-101 0 0,0 0 0 0 0,0 0 0 0 0,1 0 0 0 0,1 0 0 0 0,0 0 0 0 0,1-1 0 0 0,0 1-1 0 0,8 11 1 0 0,-5-9 35 0 0,-3-7-282 0 0,-1 0 1 0 0,1-1-1 0 0,0 1 1 0 0,1-1 0 0 0,0 0-1 0 0,0 0 1 0 0,10 8 0 0 0,6-2-774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5.5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5528 0 0,'0'0'16533'0'0,"0"2"-16587"0"0,8 16 42 0 0,-5-12 11 0 0,0 1 1 0 0,0-1-1 0 0,-1 1 1 0 0,0 0-1 0 0,-1-1 1 0 0,2 9-1 0 0,8 29 1 0 0,-8-35 0 0 0,-1 0 0 0 0,1 0 0 0 0,-2 0 0 0 0,2 16 0 0 0,-2-13 0 0 0,0 0 0 0 0,1 0 0 0 0,5 18 0 0 0,-1-6 0 0 0,-5-14-18 0 0,-1-8-73 0 0,1-1-282 0 0,6 6-2001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5.9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40 16 4608 0 0,'0'0'208'0'0,"-1"-2"-9"0"0,2-11 8270 0 0,3 13-4894 0 0,-4 0-3447 0 0,1 0 0 0 0,-1 0 1 0 0,1-1-1 0 0,-1 1 0 0 0,1 0 0 0 0,-1 0 1 0 0,1 0-1 0 0,-1 0 0 0 0,0 0 1 0 0,1 0-1 0 0,-1 0 0 0 0,1 0 1 0 0,-1 0-1 0 0,1 1 0 0 0,-1-1 1 0 0,1 0-1 0 0,-1 0 0 0 0,0 0 1 0 0,1 0-1 0 0,-1 1 0 0 0,1-1 0 0 0,-1 0 1 0 0,1 1-1 0 0,1 10 218 0 0,-1 1 0 0 0,0-1-1 0 0,0 0 1 0 0,-1 1 0 0 0,-3 18 0 0 0,2-25-324 0 0,0 0-1 0 0,0 1 1 0 0,0-1 0 0 0,-5 9 0 0 0,4-9-18 0 0,0 1 1 0 0,0-1-1 0 0,1 1 0 0 0,-2 7 0 0 0,2-4-59 0 0,0 0-1 0 0,0-1 1 0 0,-1 1-1 0 0,0-1 1 0 0,-1 1-1 0 0,0-1 0 0 0,0 0 1 0 0,-8 14-1 0 0,6-14-1224 0 0,1 4-404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6.3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77 11520 0 0,'0'0'886'0'0,"1"-2"-582"0"0,0 2-274 0 0,-1-1 0 0 0,0 1 0 0 0,1-1 1 0 0,-1 1-1 0 0,0-1 0 0 0,1 1 0 0 0,-1-1 0 0 0,0 1 0 0 0,1 0 0 0 0,-1-1 0 0 0,1 1 0 0 0,-1 0 0 0 0,1-1 0 0 0,-1 1 0 0 0,1 0 0 0 0,-1-1 0 0 0,1 1 0 0 0,0 0 0 0 0,-1 0 1 0 0,1 0-1 0 0,-1 0 0 0 0,1-1 0 0 0,-1 1 0 0 0,1 0 0 0 0,0 0 0 0 0,2 0 290 0 0,129-44 9274 0 0,-113 38-8998 0 0,-9 2-350 0 0,0 1 1 0 0,-1 0-1 0 0,1 1 0 0 0,19-3 1 0 0,-29 5-236 0 0,1 0 0 0 0,-1 0 0 0 0,0 0 0 0 0,0 0 0 0 0,1 0 0 0 0,-1 0 0 0 0,0 0 0 0 0,1 0 0 0 0,-1 0 0 0 0,0 0 0 0 0,1 1-1 0 0,-1-1 1 0 0,0 0 0 0 0,1 0 0 0 0,-1 0 0 0 0,0 0 0 0 0,0 0 0 0 0,1 0 0 0 0,-1 1 0 0 0,0-1 0 0 0,0 0 0 0 0,1 0 0 0 0,-1 0 0 0 0,0 1 0 0 0,0-1 0 0 0,0 0 0 0 0,1 0 0 0 0,-1 1 0 0 0,0-1 0 0 0,0 0 0 0 0,0 1 0 0 0,0-1 0 0 0,0 0 0 0 0,1 0 0 0 0,-1 1 0 0 0,-4 12 84 0 0,-14 11-304 0 0,5-8 4 0 0,10-12 136 0 0,-1 1 0 0 0,0 0 0 0 0,-1-1 0 0 0,1 0-1 0 0,-6 4 1 0 0,7-6 10 0 0,1 1-1 0 0,-1 0 1 0 0,1-1-1 0 0,0 1 1 0 0,0 0-1 0 0,0 0 1 0 0,0 0-1 0 0,1 1 1 0 0,-3 5-1 0 0,-8 15-825 0 0,11-22 782 0 0,0-1-1 0 0,1 1 0 0 0,-1-1 0 0 0,1 0 1 0 0,-1 1-1 0 0,1-1 0 0 0,0 1 0 0 0,0-1 1 0 0,-1 1-1 0 0,1-1 0 0 0,0 1 1 0 0,0-1-1 0 0,0 1 0 0 0,1-1 0 0 0,-1 1 1 0 0,0-1-1 0 0,1 1 0 0 0,-1-1 0 0 0,2 3 1 0 0,-2-2-28 0 0,1-1 16 0 0,0 2 152 0 0,1-1 0 0 0,0 1 0 0 0,-1-1-1 0 0,1 0 1 0 0,0 0 0 0 0,0 0-1 0 0,0 0 1 0 0,0 0 0 0 0,0 0-1 0 0,1 0 1 0 0,-1-1 0 0 0,0 1 0 0 0,1-1-1 0 0,-1 0 1 0 0,1 1 0 0 0,0-1-1 0 0,-1-1 1 0 0,1 1 0 0 0,0 0 0 0 0,3 0-1 0 0,18 6 807 0 0,-18-4-34 0 0,6 5 450 0 0,-12-7-1248 0 0,0 0 0 0 0,0-1 0 0 0,0 1 0 0 0,1 0 0 0 0,-1 0 0 0 0,0 0 1 0 0,0-1-1 0 0,0 1 0 0 0,0 0 0 0 0,0 0 0 0 0,0-1 0 0 0,-1 1 0 0 0,1 0 0 0 0,0 0 1 0 0,0-1-1 0 0,0 1 0 0 0,-1 0 0 0 0,1 0 0 0 0,-1 0 0 0 0,-2 5 17 0 0,0 0-1 0 0,-1-1 1 0 0,1 0-1 0 0,-1 1 1 0 0,-1-1-1 0 0,1 0 1 0 0,-1-1-1 0 0,-5 5 1 0 0,-9 10-189 0 0,14-14-25 0 0,0-1-1 0 0,0 0 1 0 0,0 0 0 0 0,-1-1 0 0 0,1 1-1 0 0,-12 4 1 0 0,8-6-1513 0 0,0-1-3577 0 0,1-4-1955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6.6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18631 0 0,'1'1'422'0'0,"11"6"220"0"0,-1-1-317 0 0,0 1 1 0 0,20 16-1 0 0,-24-16-56 0 0,1 0 0 0 0,-1 1-1 0 0,0 0 1 0 0,-1 0 0 0 0,1 0-1 0 0,-2 1 1 0 0,1 0 0 0 0,-1 0-1 0 0,-1 1 1 0 0,0-1 0 0 0,4 12-1 0 0,-4-6-48 0 0,0 1-1 0 0,-1-1 0 0 0,-1 1 1 0 0,0-1-1 0 0,-1 1 1 0 0,0 0-1 0 0,-2-1 0 0 0,0 1 1 0 0,0 0-1 0 0,-5 16 1 0 0,0 1-234 0 0,-3 0 0 0 0,0-1 1 0 0,-18 40-1 0 0,8-25-2266 0 0,6-27 889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7.1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87 29 10136 0 0,'-11'-16'4001'0'0,"-4"5"2620"0"0,15 11-6576 0 0,0 0 0 0 0,0-1 0 0 0,0 1 0 0 0,-1 0 0 0 0,1 0 0 0 0,0 0 0 0 0,0 0 0 0 0,0 0 0 0 0,0 0 0 0 0,-1 0-1 0 0,1 0 1 0 0,0 0 0 0 0,0 0 0 0 0,0 0 0 0 0,-1 0 0 0 0,1 0 0 0 0,0 0 0 0 0,0 0 0 0 0,0 0 0 0 0,-1 0 0 0 0,1 0 0 0 0,0 0 0 0 0,0 0 0 0 0,0 0 0 0 0,-1 0 0 0 0,1 0 0 0 0,0 0 0 0 0,0 0 0 0 0,0 0 0 0 0,-1 0-1 0 0,1 1 1 0 0,0-1 0 0 0,0 0 0 0 0,0 0 0 0 0,0 0 0 0 0,0 0 0 0 0,-1 0 0 0 0,1 1 0 0 0,0-1 0 0 0,0 0 0 0 0,-5 6 167 0 0,-3 13-91 0 0,0 0 0 0 0,1 1 0 0 0,1-1 0 0 0,1 1 0 0 0,1 0 0 0 0,-2 23 0 0 0,3-2 91 0 0,1 1-1 0 0,5 43 1 0 0,0-64-264 0 0,0 1 0 0 0,10 28 0 0 0,-11-45-82 0 0,0 1 1 0 0,0-1-1 0 0,1 0 0 0 0,0 0 0 0 0,0 0 1 0 0,0 0-1 0 0,0 0 0 0 0,1-1 0 0 0,0 0 0 0 0,7 7 1 0 0,14 7-6115 0 0,-4-6-828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2:24:06.60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57 57 11520 0 0,'0'0'4249'0'0,"1"2"-3223"0"0,2 3-581 0 0,-1 1-1 0 0,1 0 0 0 0,-1 0 0 0 0,-1 1 1 0 0,1-1-1 0 0,0 12 0 0 0,-1-13-345 0 0,-1 1-1 0 0,1-1 1 0 0,0 1-1 0 0,1-1 1 0 0,-1 1-1 0 0,1-1 1 0 0,0 0-1 0 0,1 0 1 0 0,-1 0-1 0 0,1 0 1 0 0,4 6-1 0 0,-5-9-64 0 0,-1-1 15 0 0,1 1 1 0 0,0 0-1 0 0,-1 0 1 0 0,1 0-1 0 0,-1 0 1 0 0,0 1-1 0 0,0-1 1 0 0,2 4-1 0 0,-1-6 39 0 0,4-2-64 0 0,0-1 0 0 0,-1 1 0 0 0,1-1 0 0 0,-1 0 0 0 0,0 0-1 0 0,0-1 1 0 0,0 1 0 0 0,0-1 0 0 0,-1 0 0 0 0,0 0 0 0 0,1-1 0 0 0,-1 1 0 0 0,-1-1 0 0 0,7-9 0 0 0,38-71-28 0 0,-22 43-208 0 0,-26 41 207 0 0,1 0 0 0 0,-1 0 0 0 0,1 0 0 0 0,-1 0 0 0 0,1 0 0 0 0,-1 0 0 0 0,1 0 0 0 0,0 1 0 0 0,-1-1 0 0 0,1 0 0 0 0,0 0 0 0 0,0 1 0 0 0,-1-1 0 0 0,1 1 0 0 0,0-1 0 0 0,0 1 0 0 0,0-1 0 0 0,0 1 0 0 0,0-1 0 0 0,0 1 0 0 0,0 0 0 0 0,2-1 0 0 0,-2 1-8 0 0,0 0 1 0 0,1 0-1 0 0,-1 1 1 0 0,0-1-1 0 0,1 0 0 0 0,-1 1 1 0 0,0-1-1 0 0,0 1 1 0 0,1-1-1 0 0,-1 1 1 0 0,0 0-1 0 0,0-1 1 0 0,0 1-1 0 0,2 2 1 0 0,2 1-26 0 0,-1 0 1 0 0,0 1-1 0 0,0-1 1 0 0,-1 1-1 0 0,0 0 1 0 0,6 10-1 0 0,-5-4 15 0 0,0 0 0 0 0,0 0 0 0 0,-1 0 0 0 0,-1 1 0 0 0,2 12 0 0 0,-4-21 17 0 0,0 0 0 0 0,0 0 0 0 0,0 0 0 0 0,0 0 0 0 0,-1 0 1 0 0,1 0-1 0 0,-1-1 0 0 0,-1 4 0 0 0,2-3 6 0 0,-1-1 0 0 0,0 1 0 0 0,1-1 0 0 0,-1 1 0 0 0,1-1 0 0 0,0 1 0 0 0,0-1-1 0 0,0 1 1 0 0,1 4 0 0 0,4 11-2 0 0,-4-14 33 0 0,0 0 1 0 0,0 0 0 0 0,0 0 0 0 0,0 0-1 0 0,-1 0 1 0 0,1 0 0 0 0,-1 0-1 0 0,-1 4 1 0 0,0 11 242 0 0,1-15-193 0 0,0-1 0 0 0,0 1 0 0 0,-1 0 1 0 0,1 0-1 0 0,-1 0 0 0 0,0 0 0 0 0,0 0 0 0 0,0-1 1 0 0,-1 1-1 0 0,1 0 0 0 0,-1-1 0 0 0,-3 5 0 0 0,-21 30 1259 0 0,23-34-1225 0 0,0 0-1 0 0,-1-1 1 0 0,1 0-1 0 0,-1 0 0 0 0,0 0 1 0 0,0 0-1 0 0,0-1 1 0 0,0 0-1 0 0,-1 1 1 0 0,1-2-1 0 0,-8 4 1 0 0,-3-1 39 0 0,0 0 0 0 0,0 0 0 0 0,0-2 0 0 0,-1 0 1 0 0,-21 0-1 0 0,12-2-477 0 0,-42-8 0 0 0,27 1-7039 0 0,18 3-504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7.6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71 10592 0 0,'0'0'818'0'0,"0"-1"-532"0"0,2-2 49 0 0,1 0 1 0 0,-1 1-1 0 0,0-1 1 0 0,1 0-1 0 0,-1 1 1 0 0,1 0-1 0 0,0-1 1 0 0,-1 1 0 0 0,1 0-1 0 0,0 0 1 0 0,1 1-1 0 0,5-4 1 0 0,4 1 1017 0 0,0 0 1 0 0,16-2-1 0 0,-17 3-449 0 0,-1 0 0 0 0,19-6 0 0 0,-25 7-590 0 0,7-3 1107 0 0,-11 5-803 0 0,-5 5-362 0 0,-6 3-536 0 0,1 1 0 0 0,0 0-1 0 0,1 1 1 0 0,-13 18 0 0 0,20-27-95 0 0,1 2-483 0 0,0-2 815 0 0,0-1 1 0 0,0 1-1 0 0,0-1 1 0 0,0 1-1 0 0,0-1 1 0 0,0 1-1 0 0,0-1 0 0 0,0 1 1 0 0,0-1-1 0 0,0 1 1 0 0,0-1-1 0 0,0 1 1 0 0,0-1-1 0 0,0 0 1 0 0,0 1-1 0 0,1-1 1 0 0,-1 1-1 0 0,0-1 1 0 0,1 1-1 0 0,2 3-81 0 0,1-1 0 0 0,-1 1-1 0 0,0 0 1 0 0,0 0 0 0 0,0 0 0 0 0,3 6-1 0 0,12 20 0 0 0,2 0 125 0 0,-15-19 0 0 0,2 4 72 0 0,-6-13-15 0 0,0 1 0 0 0,0-1 0 0 0,0 0 0 0 0,0 1 0 0 0,-1-1-1 0 0,1 1 1 0 0,0-1 0 0 0,-1 0 0 0 0,0 1 0 0 0,0 4 0 0 0,0-7-34 0 0,0 1 0 0 0,0-1 1 0 0,0 1-1 0 0,-1-1 0 0 0,1 1 0 0 0,0-1 1 0 0,-1 1-1 0 0,1-1 0 0 0,0 1 1 0 0,-1-1-1 0 0,1 1 0 0 0,0-1 1 0 0,-1 0-1 0 0,1 1 0 0 0,-1-1 0 0 0,0 1 1 0 0,-1 0 50 0 0,-3 13 255 0 0,4-13-309 0 0,1 1 1 0 0,-1-1-1 0 0,1 0 0 0 0,-1 1 0 0 0,1-1 0 0 0,-1 0 0 0 0,1 0 1 0 0,-1 0-1 0 0,0 1 0 0 0,0-1 0 0 0,0 0 0 0 0,0 0 1 0 0,0 0-1 0 0,0 0 0 0 0,0-1 0 0 0,-2 3 0 0 0,-9 5 93 0 0,9-5-104 0 0,-1 0 1 0 0,0-1 0 0 0,1 0-1 0 0,-1 0 1 0 0,0 0-1 0 0,0 0 1 0 0,-5 1 0 0 0,1-1-5 0 0,1 0-122 0 0,-1 0 1 0 0,0 1-1 0 0,-10 4 0 0 0,5-3-589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7.9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 8 11976 0 0,'0'0'922'0'0,"14"-8"4129"0"0,-13 8-4900 0 0,0 1-1 0 0,0-1 1 0 0,-1 0 0 0 0,1 1 0 0 0,0-1-1 0 0,-1 1 1 0 0,1-1 0 0 0,-1 1 0 0 0,1-1 0 0 0,0 1-1 0 0,-1 0 1 0 0,1-1 0 0 0,-1 1 0 0 0,1-1-1 0 0,-1 1 1 0 0,0 0 0 0 0,1 0 0 0 0,-1-1-1 0 0,0 1 1 0 0,1 0 0 0 0,-1-1 0 0 0,0 1 0 0 0,0 1-1 0 0,1 1-20 0 0,-1 0 0 0 0,0 0 0 0 0,0 0 0 0 0,0 0-1 0 0,0 0 1 0 0,-2 4 0 0 0,0 3-133 0 0,-1 0 0 0 0,0 0 0 0 0,-5 9-1 0 0,-36 86-692 0 0,35-85 392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8.3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39 11520 0 0,'0'0'886'0'0,"1"0"-582"0"0,20-9 73 0 0,-12 5 682 0 0,0 0-1 0 0,0 0 1 0 0,0 1 0 0 0,0 1 0 0 0,0-1-1 0 0,0 1 1 0 0,18-1 0 0 0,-6 1 278 0 0,-10 0 1796 0 0,-10 2-3121 0 0,-1 0 0 0 0,1 0-1 0 0,-1 0 1 0 0,1 0 0 0 0,-1 1-1 0 0,1-1 1 0 0,-1 0 0 0 0,1 1-1 0 0,-1-1 1 0 0,1 0 0 0 0,-1 1-1 0 0,0-1 1 0 0,1 1 0 0 0,-1-1 0 0 0,0 0-1 0 0,1 1 1 0 0,-1-1 0 0 0,0 1-1 0 0,1-1 1 0 0,-1 1 0 0 0,0-1-1 0 0,0 1 1 0 0,0-1 0 0 0,0 1-1 0 0,1-1 1 0 0,-1 1 0 0 0,0-1-1 0 0,0 1 1 0 0,0 0 0 0 0,0-1 0 0 0,0 1-1 0 0,0-1 1 0 0,0 1 0 0 0,-1-1-1 0 0,1 1 1 0 0,0-1 0 0 0,0 2-1 0 0,-8 16 115 0 0,-10 19-29 0 0,12-25-465 0 0,0 0 0 0 0,-13 19 0 0 0,19-30 278 0 0,-1 0 0 0 0,1 0 0 0 0,-1 0 0 0 0,1 1 0 0 0,-1-1 0 0 0,1 0 0 0 0,0 0 0 0 0,0 1 1 0 0,-1-1-1 0 0,1 0 0 0 0,0 1 0 0 0,0-1 0 0 0,0 0 0 0 0,1 1 0 0 0,-1-1 0 0 0,0 0 0 0 0,0 0 0 0 0,1 1 0 0 0,0 1 0 0 0,0-2-403 0 0,3 12-806 0 0,-2-9 1208 0 0,0 0 0 0 0,0-1 0 0 0,0 1 0 0 0,1-1 0 0 0,-1 1 0 0 0,1-1 0 0 0,0 0 0 0 0,-1 0 0 0 0,7 5 0 0 0,1-1 131 0 0,21 12 0 0 0,-11-7 4 0 0,-19-12-29 0 0,0 1 1 0 0,0-1 0 0 0,0 1 0 0 0,0-1 0 0 0,1 0-1 0 0,-1 1 1 0 0,0-1 0 0 0,0 0 0 0 0,0 0-1 0 0,2 0 1 0 0,-2 0 8 0 0,0 0-1 0 0,-1 0 1 0 0,1 0-1 0 0,0 0 1 0 0,0 0-1 0 0,-1 0 1 0 0,1 1 0 0 0,0-1-1 0 0,0 0 1 0 0,-1 0-1 0 0,1 1 1 0 0,0-1-1 0 0,-1 0 1 0 0,1 1-1 0 0,0-1 1 0 0,-1 1-1 0 0,1-1 1 0 0,0 1 0 0 0,-1-1-1 0 0,1 2 1 0 0,6 6 246 0 0,-5-6 586 0 0,-8 17-77 0 0,4-15-725 0 0,-1-1-1 0 0,1 0 1 0 0,-1 0 0 0 0,0 0-1 0 0,0 0 1 0 0,0 0-1 0 0,-1 0 1 0 0,1-1 0 0 0,-1 1-1 0 0,-5 2 1 0 0,-4 1-561 0 0,-25 7 0 0 0,36-12 384 0 0,-11 2-1141 0 0,0-7-72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8.7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 8288 0 0,'33'-2'809'0'0,"-26"1"-254"0"0,1 0-1 0 0,-1 1 0 0 0,0 0 1 0 0,1 0-1 0 0,-1 1 1 0 0,13 2-1 0 0,-12 0 67 0 0,0 0-1 0 0,0 1 1 0 0,0 0 0 0 0,0 0-1 0 0,-1 1 1 0 0,0 0-1 0 0,0 0 1 0 0,0 1 0 0 0,0-1-1 0 0,-1 2 1 0 0,0-1-1 0 0,0 1 1 0 0,-1 0 0 0 0,5 7-1 0 0,-1 1-347 0 0,-1-1 0 0 0,0 1 0 0 0,-1 1 0 0 0,-1-1 0 0 0,0 1 0 0 0,4 22 0 0 0,-8-24-196 0 0,0 1 0 0 0,-1-1 0 0 0,0 0 0 0 0,-1 1 0 0 0,-3 23 0 0 0,-18 70-68 0 0,13-78-294 0 0,-15 38 0 0 0,1-15-87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9.4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163 0 8288 0 0,'0'0'756'0'0,"-5"4"-608"0"0,-38 31 1713 0 0,-14 7 855 0 0,41-32-645 0 0,15-9-1348 0 0,1-2-551 0 0,0-7-4 0 0,0 6 10 0 0,-9-13 759 0 0,6-7-156 0 0,3 20-549 0 0,1 1-214 0 0,-1 0-10 0 0,0 1 1 0 0,1-1-1 0 0,-1 1 1 0 0,1-1-1 0 0,-1 1 1 0 0,1-1-1 0 0,-1 1 1 0 0,1-1-1 0 0,-1 1 1 0 0,1-1-1 0 0,0 1 1 0 0,-1 0-1 0 0,1-1 1 0 0,0 1-1 0 0,-1 0 1 0 0,1 0 0 0 0,1-1-1 0 0,19-5-3 0 0,23-6-5 0 0,-36 12 22 0 0,-6 0 84 0 0,-2 1-70 0 0,0 1 0 0 0,0 0 0 0 0,0 0 0 0 0,0 0 0 0 0,0 0 0 0 0,-1 0 0 0 0,1 0 0 0 0,0 0 0 0 0,-1-1 0 0 0,0 1 0 0 0,1 0 0 0 0,-1 0 0 0 0,0 0 0 0 0,0-1 0 0 0,0 1 0 0 0,0-1 0 0 0,0 1 0 0 0,0-1 0 0 0,-1 1 0 0 0,1-1 0 0 0,0 1 0 0 0,-1-1 0 0 0,1 0 0 0 0,-1 0 0 0 0,-1 1 0 0 0,-3 3 55 0 0,1 0 0 0 0,0 0 0 0 0,-6 8 1 0 0,8-9-142 0 0,0 0 1 0 0,-1-1-1 0 0,1 1 1 0 0,-1 0 0 0 0,0-1-1 0 0,0 0 1 0 0,0 0 0 0 0,-5 3-1 0 0,6-5-94 0 0,1 0 0 0 0,-1 0-1 0 0,0 0 1 0 0,1 0 0 0 0,-1 0-1 0 0,0 0 1 0 0,-5 0 0 0 0,7-1-1128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39.8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75 32 19263 0 0,'0'0'940'0'0,"4"-8"56"0"0,-3 0-837 0 0,-3-7 5888 0 0,2 15-5975 0 0,-3 1-839 0 0,-1 1 853 0 0,-1 0 0 0 0,1 1 0 0 0,0-1 1 0 0,0 1-1 0 0,0 0 0 0 0,1 0 0 0 0,-1 0 0 0 0,1 1 0 0 0,0-1 0 0 0,-1 1 1 0 0,2 0-1 0 0,-1 0 0 0 0,0 0 0 0 0,1 0 0 0 0,-3 5 0 0 0,2-1-87 0 0,0 0-1 0 0,0 0 0 0 0,1 0 0 0 0,0 0 0 0 0,0 0 0 0 0,1 0 0 0 0,0 1 0 0 0,0 8 0 0 0,1-1 24 0 0,1 0 0 0 0,1 0 0 0 0,0-1 0 0 0,6 26 0 0 0,-5-33-53 0 0,0 0 1 0 0,0 0-1 0 0,0 0 1 0 0,1 0 0 0 0,1 0-1 0 0,-1-1 1 0 0,1 0-1 0 0,0 0 1 0 0,1 0-1 0 0,7 6 1 0 0,-10-10-11 0 0,1 0 0 0 0,0 0 0 0 0,0 0 0 0 0,0 0 0 0 0,0-1 0 0 0,1 0 0 0 0,-1 0 0 0 0,1 0 0 0 0,0 0 0 0 0,-1-1-1 0 0,1 1 1 0 0,0-1 0 0 0,6 0 0 0 0,-4 0-409 0 0,0-1-1 0 0,0 0 0 0 0,0-1 0 0 0,0 0 0 0 0,0 0 0 0 0,0 0 1 0 0,0-1-1 0 0,9-3 0 0 0,10-6-8035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40.8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0 117 4608 0 0,'0'0'353'0'0,"4"-8"-218"0"0,-2-2 1140 0 0,-2 8-796 0 0,0 0 0 0 0,0 0 0 0 0,1 0 0 0 0,-1 0 1 0 0,1 1-1 0 0,-1-1 0 0 0,1 0 0 0 0,0 0 0 0 0,-1 0 1 0 0,1 1-1 0 0,2-4 0 0 0,1 0 343 0 0,0-1 0 0 0,0 1-1 0 0,1 0 1 0 0,-1 0 0 0 0,1 0 0 0 0,0 1 0 0 0,1 0-1 0 0,-1-1 1 0 0,1 2 0 0 0,7-5 0 0 0,-7 5-538 0 0,1 0 0 0 0,0 0 0 0 0,0 1 0 0 0,0 0 0 0 0,0 0 0 0 0,0 1 0 0 0,0 0 0 0 0,1 0 0 0 0,-1 1 0 0 0,0-1 0 0 0,1 2 0 0 0,-1-1 0 0 0,0 1 0 0 0,0 0 0 0 0,13 4 0 0 0,-1 0 57 0 0,-16-5-321 0 0,-1 1 1 0 0,0-1-1 0 0,0 1 0 0 0,0-1 1 0 0,0 1-1 0 0,0-1 1 0 0,0 1-1 0 0,0 0 0 0 0,0 0 1 0 0,0 0-1 0 0,0 0 1 0 0,-1 1-1 0 0,1-1 0 0 0,0 0 1 0 0,-1 1-1 0 0,1-1 0 0 0,-1 1 1 0 0,1-1-1 0 0,-1 1 1 0 0,0 0-1 0 0,0 0 0 0 0,0 0 1 0 0,2 3-1 0 0,-2-2-19 0 0,0 0 0 0 0,-1 0-1 0 0,1 0 1 0 0,-1 0 0 0 0,1 0 0 0 0,-1 0-1 0 0,0 0 1 0 0,0 0 0 0 0,-1 0-1 0 0,1 0 1 0 0,-1-1 0 0 0,1 1 0 0 0,-1 0-1 0 0,0 0 1 0 0,-2 5 0 0 0,-2 2-88 0 0,-1 0 0 0 0,0-1 0 0 0,-7 10 0 0 0,-2 2-282 0 0,-8 7-90 0 0,16-19 186 0 0,-1 0 0 0 0,-5 11-1 0 0,10-16 117 0 0,0 0 0 0 0,0-1 0 0 0,0 1 0 0 0,0-1 0 0 0,-7 6 0 0 0,-1 2-341 0 0,2 0 29 0 0,9-10 962 0 0,6-7-171 0 0,4 1-223 0 0,0 1 1 0 0,1 0 0 0 0,-1 1 0 0 0,1 0-1 0 0,19-2 1 0 0,-8 3-100 0 0,8-1 0 0 0,-24 2-156 0 0,0 0 0 0 0,0 0-1 0 0,11 1 1 0 0,5-2-2173 0 0,-9 0 643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41.2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 0 8288 0 0,'0'0'381'0'0,"1"9"127"0"0,5 9-227 0 0,-5-8 1774 0 0,1 16 3602 0 0,-1-20-4992 0 0,0 0-1 0 0,-1 0 0 0 0,0 0 0 0 0,0-1 1 0 0,0 1-1 0 0,-1 0 0 0 0,-2 8 1 0 0,-13 64 937 0 0,-6 23-1524 0 0,23-88-420 0 0,1-10-2311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41.57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50 95 4144 0 0,'12'-15'17230'0'0,"-16"20"-16593"0"0,3-2-459 0 0,-1-1-1 0 0,0 1 1 0 0,1-1 0 0 0,0 1-1 0 0,0 0 1 0 0,0-1 0 0 0,0 1-1 0 0,0 0 1 0 0,0 0 0 0 0,1 0 0 0 0,-1 3-1 0 0,1 4-60 0 0,0 0 0 0 0,1 0 0 0 0,1-1 0 0 0,-1 1 0 0 0,2 0 0 0 0,-1-1 0 0 0,6 13 0 0 0,-7-20-99 0 0,0-1 0 0 0,-1 1 0 0 0,1 0 0 0 0,0 1 0 0 0,-1-1 0 0 0,0 0 0 0 0,1 3 0 0 0,-1 1 110 0 0,1-6-116 0 0,-1 1 1 0 0,0-1-1 0 0,0 0 0 0 0,1 1 0 0 0,-1-1 0 0 0,0 1 1 0 0,1-1-1 0 0,-1 0 0 0 0,0 1 0 0 0,1-1 0 0 0,-1 0 0 0 0,1 0 1 0 0,-1 1-1 0 0,0-1 0 0 0,1 0 0 0 0,-1 0 0 0 0,1 1 1 0 0,-1-1-1 0 0,1 0 0 0 0,-1 0 0 0 0,1 0 0 0 0,-1 0 0 0 0,1 0 1 0 0,-1 0-1 0 0,1 0 0 0 0,0 0 0 0 0,18 0 224 0 0,-15 0-193 0 0,1 0 17 0 0,0-1 1 0 0,0 1-1 0 0,-1-1 0 0 0,1 0 0 0 0,0-1 0 0 0,-1 1 0 0 0,1-1 0 0 0,-1 0 1 0 0,1 0-1 0 0,-1-1 0 0 0,0 1 0 0 0,0-1 0 0 0,7-5 0 0 0,-5 2 43 0 0,0 1-1 0 0,-1-1 1 0 0,0 0-1 0 0,0 0 0 0 0,0-1 1 0 0,0 0-1 0 0,5-12 1 0 0,-9 17-80 0 0,1-1 1 0 0,-1 0-1 0 0,-1 0 1 0 0,1 1-1 0 0,0-1 1 0 0,-1 0 0 0 0,1 0-1 0 0,-1 0 1 0 0,0 0-1 0 0,0 0 1 0 0,0 1-1 0 0,-1-1 1 0 0,1 0 0 0 0,0 0-1 0 0,-1 0 1 0 0,0 0-1 0 0,0 1 1 0 0,0-1-1 0 0,-2-4 1 0 0,1 3 5 0 0,-1 0 0 0 0,0-1 0 0 0,0 1 0 0 0,0 0 0 0 0,0 1 0 0 0,-1-1 0 0 0,0 1 0 0 0,0-1 0 0 0,0 1 0 0 0,-5-3 0 0 0,-12-9-183 0 0,16 11 9 0 0,0 1-1 0 0,0-1 0 0 0,0 1 1 0 0,0 0-1 0 0,-1 0 0 0 0,1 1 1 0 0,-1-1-1 0 0,0 1 0 0 0,0 0 1 0 0,-6 0-1 0 0,4 1-514 0 0,1 1 1 0 0,0-1-1 0 0,-1 2 0 0 0,1-1 0 0 0,-1 1 0 0 0,1 1 0 0 0,0-1 1 0 0,-8 4-1 0 0,1 2-1338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00:41.9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88 1 12896 0 0,'0'0'997'0'0,"10"0"2559"0"0,14 3 1044 0 0,-24-3-4487 0 0,1 1 0 0 0,-1 0 0 0 0,1-1 0 0 0,-1 1 0 0 0,1-1 0 0 0,-1 1 0 0 0,0-1 0 0 0,1 1 0 0 0,-1 0 0 0 0,0-1 0 0 0,0 1 0 0 0,0 0 0 0 0,1-1 0 0 0,-1 1 0 0 0,0 1 0 0 0,0-2 28 0 0,14 19 1565 0 0,-2-1-868 0 0,-4 2-578 0 0,0 0 1 0 0,-2 0-1 0 0,-1 1 1 0 0,0 0-1 0 0,-1 0 1 0 0,-2 0-1 0 0,0 1 1 0 0,-1-1-1 0 0,-1 1 1 0 0,-6 41-1 0 0,3-38-190 0 0,-1 9 18 0 0,-15 60-1 0 0,10-64-134 0 0,0 1 0 0 0,-2-1 0 0 0,-1-1 0 0 0,-21 37-1 0 0,24-52 36 0 0,-48 70-1925 0 0,35-53 925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18T02:24:16.8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58 53 9376,'1'-10'7193,"-1"10"-7151,4 2 1442,-3-1-1384,-1-1-1,1 1 0,0 0 1,-1-1-1,1 1 0,-1 0 1,1 0-1,-1-1 0,1 1 1,-1 0-1,0 0 0,1 0 0,-1 0 1,0 0-1,1-1 0,-1 1 1,0 0-1,0 0 0,0 0 1,0 0-1,0 0 0,0 0 1,0 0-1,0 0 0,-1 0 1,1 1-1,-7 27 259,4-21-425,0 0-1,0-1 0,-8 13 0,10-18 19,-1 1-1,1-1 0,-1 0 0,1 0 0,-1 0 0,0 0 1,0 0-1,0 0 0,0-1 0,0 1 0,0-1 0,-1 1 0,1-1 1,-5 2-1,7-3 48,0 0 0,-1 0 0,1 0-1,-1-1 1,1 1 0,-1 0 0,1 0 0,-1 0 0,1-1 0,0 1 0,-1 0 0,1 0 0,0-1 0,-1 1 0,1 0 0,0-1 0,-1 1 0,1 0 0,0-1 0,-1 1-1,1-1 1,0 1 0,0 0 0,0-1 0,-1 1 0,1-1 0,0 1 0,0-1 0,0 1 0,0 0 0,0-1 0,0 1 0,0-1 0,0 1 0,0-1 0,0 1-1,0-1 1,0 0 0,2-20 35,-1 17-17,0 0 1,1 0 0,0 1 0,0-1-1,0 0 1,1 1 0,-1 0 0,1-1-1,-1 1 1,1 0 0,0 0 0,7-4-1,-5 3 21,0 0 0,1 1 0,0 0 0,-1 0-1,1 0 1,0 1 0,10-3 0,13 1 80,-28 3-89,1 1 1,0 0-1,-1 0 1,1 0-1,-1 0 1,1 0-1,0 0 1,-1 1-1,1-1 0,-1 1 1,1-1-1,-1 1 1,1-1-1,2 2 1,-4-1 16,1-1 0,-1 1-1,0 0 1,1-1 0,-1 1 0,0-1 0,0 1 0,0 0 0,0-1 0,0 1 0,0-1 0,1 1 0,-1 0 0,-1-1-1,1 1 1,0-1 0,0 1 0,0 0 0,0-1 0,0 1 0,0 0 0,-1-1 0,1 1 0,0-1 0,-1 1 0,1-1 0,0 1-1,-1-1 1,1 1 0,-1 0 0,0 0 12,0 1-1,-1 0 1,1-1 0,-1 0-1,1 1 1,-1-1-1,-2 2 1,1-2-37,0 0 0,1 0-1,-1 0 1,0 0 0,0-1 0,0 0 0,0 1-1,0-1 1,0 0 0,0 0 0,1-1 0,-1 1-1,-5-2 1,8 2-22,-1 0-1,1 0 1,0 0 0,-1 0-1,1 0 1,0 0-1,-1-1 1,1 1-1,0 0 1,-1 0 0,1 0-1,0-1 1,-1 1-1,1 0 1,0 0-1,-1-1 1,1 1 0,0 0-1,0 0 1,-1-1-1,1 1 1,0-1-1,0 1 1,0 0 0,-1-1-1,1 1 1,0 0-1,0-1 1,0 0-1,0 0 2,0 0 0,0 0 0,0 0 0,1 0 0,-1 1 0,0-1 0,1 0 0,-1 0 0,1 0 0,-1 0 0,1 0 0,0 0 0,1-2 2,0 0 0,1 0 0,-1 1 0,1 0 0,0-1-1,4-2 1,-4 4-3,-1 0-1,0 0 1,0 0 0,0 0-1,0 0 1,1 1-1,-1-1 1,0 1 0,1 0-1,-1 0 1,0 0-1,1 0 1,-1 0 0,0 0-1,1 0 1,-1 1-1,0-1 1,1 1 0,2 1-1,-3-1 10,-1 0 1,1 0-1,-1 0 0,1 0 0,-1 0 1,1 0-1,-1 1 0,0-1 0,0 0 1,0 1-1,0-1 0,0 1 0,0-1 1,0 1-1,0 0 0,0-1 1,-1 1-1,1 0 0,-1 0 0,1-1 1,-1 1-1,0 0 0,1 0 0,-1 3 1,0-5-7,0 1 0,0 0 0,0-1 0,-1 1 0,1-1 0,0 1 0,0-1 0,0 1 0,0-1 0,0 1 0,-1-1 0,1 1 0,0-1 0,-1 1 0,1-1 0,0 1 0,-1-1 0,1 1 0,0-1 0,-1 0 0,1 1 0,-1-1 0,1 0 0,0 1 0,-1-1 0,0 0 0,-1 1-20,1-1 1,-1 1-1,1-1 0,-1 0 1,1 1-1,-1-1 0,1 0 1,-1 0-1,-3-1 1,1 1-13,0-1 0,0 0 0,0 0 0,0-1 0,0 1 0,1-1 0,-1 0 0,-4-2 0,5 2 7,1 1-77,1 0 0,0 0 0,-1 0 0,1 0 0,-1 0 0,1 0 0,0 0 0,0-1 0,0 1 0,0 0 0,0-1 0,0 1 1,0 0-1,0-1 0,0 0 0,1 1 0,-1-1 0,0 1 0,1-1 0,0 0 0,-1 1 0,1-4 0,4-19-3882,2 8-2626,2 3 2316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07.5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378 8 15200 0 0,'-5'-1'324'0'0,"0"-1"1"0"0,0 1-1 0 0,0 0 1 0 0,0 0-1 0 0,0 0 1 0 0,-9 0-1 0 0,12 2-165 0 0,1-1-1 0 0,0 0 1 0 0,0 1-1 0 0,0-1 0 0 0,0 1 1 0 0,0-1-1 0 0,0 1 1 0 0,0 0-1 0 0,0 0 0 0 0,0-1 1 0 0,0 1-1 0 0,1 0 1 0 0,-2 1-1 0 0,-15 19 608 0 0,6-8-286 0 0,-17 15 308 0 0,7-7 77 0 0,-32 43 1 0 0,-68 111-203 0 0,98-142-971 0 0,9-12-1639 0 0,-17 30-1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07.95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 10656 0 0,'0'0'964'0'0,"2"0"-795"0"0,75-5 3902 0 0,-48 2-2437 0 0,-26 3-1223 0 0,-1 0-231 0 0,17 7-59 0 0,-4-2-1462 0 0,-4-1-4700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08.3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228 0 10592 0 0,'0'0'818'0'0,"-4"8"-500"0"0,-2 9 747 0 0,1 0 1 0 0,1 1-1 0 0,1-1 1 0 0,-2 20 0 0 0,-7 39 452 0 0,8-57-1239 0 0,2 1 0 0 0,1-1 0 0 0,0 1-1 0 0,3 25 1 0 0,-1 1 15 0 0,-4 356 305 0 0,-6-239-567 0 0,1-45 10 0 0,-6 126-42 0 0,0 37 0 0 0,-7 108 0 0 0,9-146-25 0 0,2-56-102 0 0,-4-4 45 0 0,1-7 26 0 0,-4 69 2 0 0,11-119 54 0 0,3-25 0 0 0,-9 257 66 0 0,10-205 20 0 0,-11 553 842 0 0,5-501-648 0 0,3 286 102 0 0,18-245-373 0 0,14 202 184 0 0,-10-127 351 0 0,-9-214-346 0 0,28 270 127 0 0,-26-301-276 0 0,6 42-34 0 0,6 19 74 0 0,-8-44-665 0 0,-9-43-1844 0 0,-2-33-5099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09.6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63 5064 0 0,'10'-14'389'0'0,"-1"4"717"0"0,-6 10-408 0 0,-2 0-101 0 0,12-3 4189 0 0,13-2-573 0 0,20 10-3723 0 0,-30-4-489 0 0,-11-1 88 0 0,0 1 0 0 0,0 0 1 0 0,1-1-1 0 0,9 4 0 0 0,2 1 447 0 0,0-1-1 0 0,35 2 0 0 0,-40-5-428 0 0,54 11 417 0 0,-7-1-484 0 0,-9 0-327 0 0,-6-2 44 0 0,265 35 209 0 0,-266-37 34 0 0,51 5 0 0 0,69 6 633 0 0,-19-1 217 0 0,171 15-426 0 0,176 3 967 0 0,-175-20-629 0 0,-29 2-598 0 0,81 2-248 0 0,-268-16 17 0 0,72 1 210 0 0,243-1-295 0 0,-222 6 190 0 0,-52-9 501 0 0,118 0 203 0 0,-196-1-667 0 0,133-7 7 0 0,-42-7 40 0 0,201-16 334 0 0,-293 26-444 0 0,57-2-14 0 0,53-3-1 0 0,58 1 21 0 0,-52 3 372 0 0,-89 3-385 0 0,58-7-316 0 0,6 0 726 0 0,197 8 273 0 0,-254 2-694 0 0,136-8 190 0 0,-37-4-36 0 0,-86 3-57 0 0,73-15 49 0 0,-59 6-16 0 0,81-9-39 0 0,-82 7-85 0 0,27-8 33 0 0,-5 2-2 0 0,-93 21-31 0 0,-33 4 0 0 0,0-1 0 0 0,23-5 0 0 0,-31 5 0 0 0,1 0 0 0 0,0 1 0 0 0,0 1 0 0 0,16 1 0 0 0,17-1 0 0 0,6 1 0 0 0,-17 1 0 0 0,78 3 0 0 0,-32-2 84 0 0,-65-1-14 0 0,-11-1-61 0 0,1 0 0 0 0,0-1 0 0 0,-1 0 0 0 0,1 1-1 0 0,0-1 1 0 0,3-1 0 0 0,-3 1-9 0 0,0-1 1 0 0,1 1-1 0 0,-1 1 0 0 0,0-1 0 0 0,6 2 1 0 0,12 0-18 0 0,-20-2 15 0 0,3 0-12 0 0,-1 1-1 0 0,1-1 1 0 0,0 0 0 0 0,-1-1 0 0 0,1 1 0 0 0,0-1 0 0 0,-1 0-1 0 0,1 0 1 0 0,0-1 0 0 0,-1 1 0 0 0,0-1 0 0 0,1 0-1 0 0,6-4 1 0 0,-2 0-318 0 0,-7 4-11 0 0,0 1 1 0 0,1-1-1 0 0,-1 0 1 0 0,0 0 0 0 0,0 0-1 0 0,3-3 1 0 0,0-4-1177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0.0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 0 17359 0 0,'0'0'1322'0'0,"1"1"-901"0"0,11 14-260 0 0,18 19 1385 0 0,-10-12-128 0 0,-16-17-1163 0 0,1 0 0 0 0,-1-1 0 0 0,0 1 0 0 0,11 6 0 0 0,0 0-243 0 0,-12-8 63 0 0,0-1-1 0 0,0 0 1 0 0,1 0 0 0 0,-1 0-1 0 0,6 2 1 0 0,-6-2 96 0 0,0 0 1 0 0,0 0-1 0 0,0 0 1 0 0,-1 0 0 0 0,1 0-1 0 0,0 1 1 0 0,-1-1-1 0 0,3 5 1 0 0,6 4 489 0 0,-10-10-647 0 0,0 0 0 0 0,0 0-1 0 0,0 0 1 0 0,0 0 0 0 0,0 0-1 0 0,0 1 1 0 0,0-1 0 0 0,-1 0-1 0 0,1 1 1 0 0,-1-1 0 0 0,1 1-1 0 0,-1-1 1 0 0,1 0 0 0 0,-1 1-1 0 0,0-1 1 0 0,0 1 0 0 0,1-1-1 0 0,-1 1 1 0 0,0-1 0 0 0,-1 1 0 0 0,1-1-1 0 0,0 1 1 0 0,0-1 0 0 0,-1 3-1 0 0,0-2-79 0 0,1 1-1 0 0,-1 0 0 0 0,0-1 1 0 0,-1 1-1 0 0,1-1 1 0 0,0 1-1 0 0,-1-1 0 0 0,1 0 1 0 0,-1 0-1 0 0,0 1 0 0 0,-3 2 1 0 0,-15 11-1045 0 0,-2-1 1 0 0,0-1-1 0 0,-1-1 0 0 0,-40 16 1 0 0,18-11-864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0.7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15 0 11976 0 0,'-2'1'468'0'0,"1"0"0"0"0,0 0 0 0 0,0 0-1 0 0,0 0 1 0 0,0 0 0 0 0,0 0 0 0 0,1 0 0 0 0,-1 0 0 0 0,0 0 0 0 0,0 0 0 0 0,1 1 0 0 0,-1-1 0 0 0,1 0 0 0 0,-1 0 0 0 0,1 1 0 0 0,-1-1 0 0 0,1 0 0 0 0,0 1 0 0 0,0-1 0 0 0,0 1 0 0 0,0-1 0 0 0,0 0 0 0 0,0 1 0 0 0,0-1 0 0 0,0 3 0 0 0,1 5 244 0 0,-1 9 621 0 0,7 33-1 0 0,-7-50-1290 0 0,5 66 8 0 0,-5-49-52 0 0,2 0 1 0 0,4 27-1 0 0,-3-27-1 0 0,-1 0 0 0 0,0 25 0 0 0,1 2-7757 0 0,-3-25-766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1.62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101 5 15000 0 0,'-66'-5'1774'0'0,"64"6"-1565"0"0,1-1 0 0 0,-1 1 1 0 0,1-1-1 0 0,-1 1 0 0 0,1 0 0 0 0,-1 0 0 0 0,1-1 0 0 0,-1 1 1 0 0,1 0-1 0 0,0 0 0 0 0,0 0 0 0 0,-1 1 0 0 0,1-1 0 0 0,0 0 1 0 0,0 0-1 0 0,0 1 0 0 0,0-1 0 0 0,-1 3 0 0 0,1-3-102 0 0,0 1-1 0 0,0-1 1 0 0,0 1-1 0 0,0 0 0 0 0,1-1 1 0 0,-1 1-1 0 0,0 0 1 0 0,1 0-1 0 0,-1-1 1 0 0,1 1-1 0 0,0 0 1 0 0,-1 0-1 0 0,1 0 0 0 0,0 0 1 0 0,1 3-1 0 0,1 1 66 0 0,-2-5-121 0 0,1 1-1 0 0,0-1 1 0 0,-1 1-1 0 0,1 0 1 0 0,-1-1-1 0 0,1 1 1 0 0,-1 0-1 0 0,0-1 1 0 0,0 1-1 0 0,0 0 1 0 0,0 0 0 0 0,0-1-1 0 0,0 1 1 0 0,-1 0-1 0 0,1-1 1 0 0,0 1-1 0 0,-1 0 1 0 0,0 2-1 0 0,0-3-17 0 0,1 0 0 0 0,0 1 0 0 0,-1-1 0 0 0,1 0 1 0 0,0 1-1 0 0,0-1 0 0 0,0 1 0 0 0,0-1 0 0 0,0 0 0 0 0,0 1 0 0 0,0-1 0 0 0,0 0 0 0 0,1 1 0 0 0,-1-1 0 0 0,0 1 0 0 0,1-1 0 0 0,0 0 0 0 0,-1 0 0 0 0,2 3 0 0 0,0 1 44 0 0,1 2-3 0 0,0 1 1 0 0,-1 0 0 0 0,0 0-1 0 0,0 0 1 0 0,-1 0 0 0 0,0 0-1 0 0,0 0 1 0 0,-1 0 0 0 0,0 0-1 0 0,-2 11 1 0 0,2-17-134 0 0,0 0 0 0 0,0 0 1 0 0,0 0-1 0 0,1 0 0 0 0,-1 0 1 0 0,0 0-1 0 0,1 0 0 0 0,0 0 0 0 0,-1 0 1 0 0,1 0-1 0 0,0 0 0 0 0,0 0 0 0 0,1 2 1 0 0,7 17-521 0 0,-8-16 563 0 0,1-1 0 0 0,-1 1 1 0 0,1-1-1 0 0,-1 1 0 0 0,1-1 0 0 0,0 0 1 0 0,1 0-1 0 0,-1 0 0 0 0,1 0 1 0 0,0 0-1 0 0,0 0 0 0 0,7 5 1 0 0,6 4-286 0 0,-13-10 113 0 0,0-1 0 0 0,-1 1 0 0 0,2-1 0 0 0,-1 0 0 0 0,0 0 0 0 0,0 0 0 0 0,1 0 0 0 0,-1-1 0 0 0,1 1 1 0 0,0-1-1 0 0,4 1 0 0 0,1 0-1571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1.97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45 55 2760 0 0,'-2'3'7'0'0,"1"-1"0"0"0,-1 0 0 0 0,1 1 0 0 0,0-1 0 0 0,0 0 1 0 0,0 1-1 0 0,0 3 0 0 0,0-5 131 0 0,1 0-1 0 0,0 0 1 0 0,0 1 0 0 0,0-1 0 0 0,0 0-1 0 0,0 0 1 0 0,0 0 0 0 0,0 0 0 0 0,0 0-1 0 0,0 0 1 0 0,0 1 0 0 0,1-1 0 0 0,-1 0-1 0 0,1 0 1 0 0,-1 0 0 0 0,1 0 0 0 0,-1 0-1 0 0,1 0 1 0 0,0 1 0 0 0,0-1 186 0 0,-1 0 0 0 0,1 0 0 0 0,-1 0 0 0 0,1 0-1 0 0,-1 0 1 0 0,0 0 0 0 0,0 0 0 0 0,1 0 0 0 0,-1 0 0 0 0,0 0 0 0 0,0 0 0 0 0,0 0 0 0 0,0 0 0 0 0,0 0 0 0 0,0 0 0 0 0,0 0 0 0 0,-1 0-1 0 0,1 2 1 0 0,-1 11 2075 0 0,3 0-1098 0 0,8 23 1 0 0,-9-33-1269 0 0,1 0 0 0 0,-1 0 0 0 0,1-1 0 0 0,0 1-1 0 0,0-1 1 0 0,0 1 0 0 0,0-1 0 0 0,1 0 0 0 0,-1 1 0 0 0,5 2 0 0 0,-5-4 42 0 0,1-1 0 0 0,-1 1 0 0 0,1-1 0 0 0,-1 0 0 0 0,1 0 0 0 0,0 0 1 0 0,-1 0-1 0 0,1-1 0 0 0,0 1 0 0 0,0-1 0 0 0,0 1 0 0 0,0-1 0 0 0,-1 0 0 0 0,1 0 0 0 0,5-1 0 0 0,-7 1-15 0 0,1 0 1 0 0,-1 0-1 0 0,0 0 1 0 0,1 0-1 0 0,-1-1 1 0 0,0 1-1 0 0,1-1 1 0 0,-1 1-1 0 0,0-1 1 0 0,0 1-1 0 0,0-1 1 0 0,1 1-1 0 0,-1-1 1 0 0,0 0-1 0 0,0 0 1 0 0,0 0-1 0 0,0 0 1 0 0,0 0-1 0 0,0 0 1 0 0,0 0-1 0 0,-1 0 1 0 0,1 0-1 0 0,0 0 1 0 0,0 0-1 0 0,-1 0 1 0 0,1-1-1 0 0,-1 1 1 0 0,1 0-1 0 0,-1 0 1 0 0,0-1-1 0 0,1 1 1 0 0,-1-2-1 0 0,0-1 96 0 0,0 1-1 0 0,1-1 0 0 0,-1 1 1 0 0,1 0-1 0 0,0-1 0 0 0,1-3 1 0 0,2-5 160 0 0,-4 8-205 0 0,0 0 0 0 0,1 0-1 0 0,-1 0 1 0 0,-1 0 0 0 0,1 0 0 0 0,-1 0-1 0 0,1 1 1 0 0,-1-1 0 0 0,0 0-1 0 0,0 0 1 0 0,-1 0 0 0 0,1 1-1 0 0,-1-1 1 0 0,0 1 0 0 0,-4-6-1 0 0,-2-7 187 0 0,-15-19 583 0 0,21 31-849 0 0,-1 0-1 0 0,1 0 1 0 0,0 1-1 0 0,-1-1 1 0 0,0 1-1 0 0,0 0 0 0 0,0-1 1 0 0,0 1-1 0 0,-1 1 1 0 0,1-1-1 0 0,-1 1 1 0 0,0-1-1 0 0,1 1 1 0 0,-1 0-1 0 0,0 0 1 0 0,0 0-1 0 0,-1 1 0 0 0,-7-2 1 0 0,11 3-44 0 0,-1-1-1 0 0,1 1 1 0 0,-1 0-1 0 0,1 0 1 0 0,-1 1 0 0 0,1-1-1 0 0,-1 0 1 0 0,1 0-1 0 0,0 1 1 0 0,-1-1 0 0 0,1 1-1 0 0,-1-1 1 0 0,1 1-1 0 0,0 0 1 0 0,-1-1 0 0 0,1 1-1 0 0,0 0 1 0 0,0 0-1 0 0,0 0 1 0 0,-2 2 0 0 0,-8 11-1805 0 0,6 3-4390 0 0,4-1-1079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2.35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4608 0 0,'0'0'11894'0'0,"0"2"-10253"0"0,0 1-1336 0 0,0-1 0 0 0,0 1-1 0 0,0 0 1 0 0,1-1 0 0 0,-1 1-1 0 0,1-1 1 0 0,-1 1 0 0 0,1-1-1 0 0,0 1 1 0 0,0-1 0 0 0,2 5-1 0 0,7 26 952 0 0,-9-31-1217 0 0,0 1 0 0 0,0-1 0 0 0,0 0 0 0 0,-1 1 0 0 0,1-1 0 0 0,-1 1 0 0 0,1-1 0 0 0,-1 0 0 0 0,0 1 0 0 0,1-1 0 0 0,-1 1 0 0 0,-1-1 0 0 0,1 1 0 0 0,0-1 0 0 0,-2 6 0 0 0,2-5-28 0 0,0 0 0 0 0,0 0 0 0 0,0-1 0 0 0,1 1 1 0 0,-1 0-1 0 0,1 0 0 0 0,-1 0 0 0 0,1 0 0 0 0,0 0 0 0 0,0 0 0 0 0,0-1 0 0 0,1 1 0 0 0,-1 0 0 0 0,3 3 0 0 0,3 7-1 0 0,-7-11-38 0 0,1-1-1 0 0,-1 1 1 0 0,0 0-1 0 0,1 0 1 0 0,-1 0 0 0 0,0 0-1 0 0,0-1 1 0 0,0 1-1 0 0,-1 0 1 0 0,1 0-1 0 0,0 0 1 0 0,-1 0-1 0 0,0 3 1 0 0,0-4-12 0 0,0 1-1 0 0,1 0 1 0 0,-1-1 0 0 0,1 1 0 0 0,0 0-1 0 0,0 0 1 0 0,0-1 0 0 0,0 1 0 0 0,0 0-1 0 0,0 0 1 0 0,0 2 0 0 0,0-4 11 0 0,1 0-1 0 0,-1 1 1 0 0,0-1 0 0 0,0 0-1 0 0,0 0 1 0 0,0 1 0 0 0,0-1 0 0 0,0 0-1 0 0,0 0 1 0 0,0 0 0 0 0,0 1-1 0 0,0-1 1 0 0,0 0 0 0 0,-1 0-1 0 0,1 1 1 0 0,0-1 0 0 0,0 0 0 0 0,0 0-1 0 0,0 0 1 0 0,0 1 0 0 0,0-1-1 0 0,0 0 1 0 0,-1 0 0 0 0,1 0-1 0 0,0 0 1 0 0,0 1 0 0 0,0-1 0 0 0,0 0-1 0 0,-1 0 1 0 0,1 0 0 0 0,0 0-1 0 0,0 0 1 0 0,0 1 0 0 0,-1-1-1 0 0,1 0 1 0 0,0 0 0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8T03:58:12.69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31 144 7368 0 0,'-1'0'660'0'0,"-1"0"-1"0"0,0 0 1 0 0,0 1 0 0 0,0-1 0 0 0,1 1 0 0 0,-1 0-1 0 0,0-1 1 0 0,1 1 0 0 0,-1 0 0 0 0,-2 2 0 0 0,1-1-956 0 0,-4 2 2120 0 0,10-4-820 0 0,1 0-735 0 0,-4 0-213 0 0,1 1-1 0 0,-1-1 0 0 0,1 1 1 0 0,-1-1-1 0 0,0 1 0 0 0,1-1 1 0 0,-1 1-1 0 0,0-1 0 0 0,1 1 1 0 0,-1-1-1 0 0,0 1 0 0 0,1-1 1 0 0,-1 1-1 0 0,0-1 0 0 0,0 1 1 0 0,0 0-1 0 0,1-1 0 0 0,-1 1 1 0 0,0-1-1 0 0,0 1 0 0 0,0 1 1 0 0,0-2 16 0 0,6 21 612 0 0,-4-18-681 0 0,-1 0 0 0 0,0 0 0 0 0,0 1 1 0 0,0-1-1 0 0,0 0 0 0 0,0 7 0 0 0,-2-8 24 0 0,1 1-1 0 0,1 0 0 0 0,-1-1 1 0 0,0 1-1 0 0,1 0 1 0 0,-1-1-1 0 0,1 1 0 0 0,0 0 1 0 0,-1-1-1 0 0,2 1 0 0 0,-1-1 1 0 0,0 1-1 0 0,0-1 0 0 0,1 0 1 0 0,-1 0-1 0 0,4 4 0 0 0,-4-3 101 0 0,-2-2-126 0 0,1-1 0 0 0,0 0 0 0 0,0 0 0 0 0,0 1 1 0 0,0-1-1 0 0,0 0 0 0 0,0 1 0 0 0,-1-1 0 0 0,1 0 0 0 0,0 1 0 0 0,0-1 0 0 0,0 0 0 0 0,0 1 0 0 0,0-1 1 0 0,0 0-1 0 0,0 1 0 0 0,1-1 0 0 0,-1 1 0 0 0,0-1 0 0 0,0 0 0 0 0,0 0 0 0 0,0 1 0 0 0,11 3-22 0 0,-8-3-87 0 0,10-9 95 0 0,-8 2 327 0 0,0 0 0 0 0,0 0 0 0 0,0-1 1 0 0,-1 0-1 0 0,6-14 0 0 0,-9 18-231 0 0,0 0 0 0 0,0 0-1 0 0,-1 0 1 0 0,1 0 0 0 0,-1 1 0 0 0,0-1 0 0 0,0 0 0 0 0,0 0-1 0 0,0 0 1 0 0,-1 0 0 0 0,0-3 0 0 0,0-20 318 0 0,1 23-367 0 0,0 0 0 0 0,0 0 0 0 0,0-1 0 0 0,-1 1 0 0 0,1 0 0 0 0,-1 0 1 0 0,0 0-1 0 0,0-1 0 0 0,0 1 0 0 0,0 0 0 0 0,0 0 0 0 0,-1 1 0 0 0,0-1 0 0 0,1 0 1 0 0,-1 0-1 0 0,-3-3 0 0 0,-11-20 808 0 0,5 7-406 0 0,9 12-481 0 0,2 5-255 0 0,-3 5-7 0 0,-1-2-1552 0 0</inkml:trace>
  <inkml:trace contextRef="#ctx0" brushRef="#br0" timeOffset="1">114 2 11976 0 0,'14'0'407'0'0,"-10"-1"-296"0"0,0 1 0 0 0,1 0 1 0 0,-1 0-1 0 0,0 0 0 0 0,0 0 0 0 0,1 1 0 0 0,5 1 0 0 0,9 4 653 0 0,-11-4 83 0 0,1 1 1 0 0,-1 0-1 0 0,10 6 0 0 0,-3-2 505 0 0,-10-5-1029 0 0,0 1-1 0 0,-1-1 1 0 0,1 1-1 0 0,-1 0 1 0 0,1 0 0 0 0,-1 0-1 0 0,4 5 1 0 0,6 7 509 0 0,-10-11-694 0 0,0 0 1 0 0,0 1-1 0 0,0-1 0 0 0,0 1 0 0 0,-1 0 1 0 0,4 8-1 0 0,-1 4 160 0 0,0-1 0 0 0,-2 1-1 0 0,0 0 1 0 0,-1 0 0 0 0,-1 1 0 0 0,-1-1 0 0 0,0 28 0 0 0,-1-32-299 0 0,-1-1 0 0 0,0 0 0 0 0,0 0 0 0 0,-4 13 1 0 0,-1 4-193 0 0,2-10-1357 0 0,-2 0-4062 0 0,-1 0-2202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C26A2-E6D3-4FD8-90B1-7469BEF451EF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D9329-E501-4AF3-9004-DE74661E42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57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/>
              <a:t>EDIT TITLE</a:t>
            </a:r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Lesson Topic/ Date</a:t>
            </a:r>
            <a:endParaRPr lang="en-AU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5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-44335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Pentagon 10"/>
          <p:cNvSpPr/>
          <p:nvPr userDrawn="1"/>
        </p:nvSpPr>
        <p:spPr>
          <a:xfrm>
            <a:off x="88638" y="48093"/>
            <a:ext cx="28355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Lesson Closure</a:t>
            </a:r>
          </a:p>
        </p:txBody>
      </p:sp>
      <p:sp>
        <p:nvSpPr>
          <p:cNvPr id="12" name="Pentagon 11"/>
          <p:cNvSpPr/>
          <p:nvPr userDrawn="1"/>
        </p:nvSpPr>
        <p:spPr>
          <a:xfrm>
            <a:off x="88638" y="3248025"/>
            <a:ext cx="23402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Closure</a:t>
            </a:r>
          </a:p>
        </p:txBody>
      </p:sp>
    </p:spTree>
    <p:extLst>
      <p:ext uri="{BB962C8B-B14F-4D97-AF65-F5344CB8AC3E}">
        <p14:creationId xmlns:p14="http://schemas.microsoft.com/office/powerpoint/2010/main" val="2751057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F137-0809-4DAA-8E3C-28073C2EEE2A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C39D7-84E0-46E1-9BB0-376D921FF7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1170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14ADA-8B9F-4ECF-9857-DA0E09389161}" type="datetimeFigureOut">
              <a:rPr lang="en-AU" smtClean="0"/>
              <a:t>19/08/2022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AFD57-68CF-4DF2-BA7E-BB906AB4CDA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369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1023257"/>
            <a:ext cx="10515600" cy="178525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This slide is designed so that you can copy the prompt box you need and insert it into your slides.</a:t>
            </a:r>
          </a:p>
          <a:p>
            <a:pPr marL="0" indent="0">
              <a:buNone/>
            </a:pPr>
            <a:r>
              <a:rPr lang="en-AU" dirty="0"/>
              <a:t>This slide is hidden and will not be included when presenting your lesson.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149628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2823158" y="3602071"/>
            <a:ext cx="2035630" cy="971026"/>
            <a:chOff x="2813050" y="3602071"/>
            <a:chExt cx="2035630" cy="971026"/>
          </a:xfrm>
        </p:grpSpPr>
        <p:sp>
          <p:nvSpPr>
            <p:cNvPr id="12" name="Rectangle 11"/>
            <p:cNvSpPr/>
            <p:nvPr/>
          </p:nvSpPr>
          <p:spPr>
            <a:xfrm>
              <a:off x="2813051" y="3931961"/>
              <a:ext cx="2035629" cy="641136"/>
            </a:xfrm>
            <a:prstGeom prst="rect">
              <a:avLst/>
            </a:prstGeom>
            <a:solidFill>
              <a:srgbClr val="8E4FC9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13050" y="3602071"/>
              <a:ext cx="2035629" cy="307777"/>
            </a:xfrm>
            <a:prstGeom prst="rect">
              <a:avLst/>
            </a:prstGeom>
            <a:solidFill>
              <a:srgbClr val="8A2BE2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VOCABULARY</a:t>
              </a: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975225" y="3602071"/>
            <a:ext cx="2035629" cy="971026"/>
            <a:chOff x="4965700" y="3602071"/>
            <a:chExt cx="2035629" cy="971026"/>
          </a:xfrm>
        </p:grpSpPr>
        <p:sp>
          <p:nvSpPr>
            <p:cNvPr id="15" name="TextBox 14"/>
            <p:cNvSpPr txBox="1"/>
            <p:nvPr/>
          </p:nvSpPr>
          <p:spPr>
            <a:xfrm>
              <a:off x="4965700" y="3602071"/>
              <a:ext cx="2035629" cy="30777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EXTENSION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65700" y="3931961"/>
              <a:ext cx="2035629" cy="641136"/>
            </a:xfrm>
            <a:prstGeom prst="rect">
              <a:avLst/>
            </a:prstGeom>
            <a:solidFill>
              <a:srgbClr val="E6B82E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7113813" y="3602071"/>
            <a:ext cx="2035630" cy="971026"/>
            <a:chOff x="7094763" y="3602071"/>
            <a:chExt cx="2035630" cy="971026"/>
          </a:xfrm>
        </p:grpSpPr>
        <p:sp>
          <p:nvSpPr>
            <p:cNvPr id="18" name="TextBox 17"/>
            <p:cNvSpPr txBox="1"/>
            <p:nvPr/>
          </p:nvSpPr>
          <p:spPr>
            <a:xfrm>
              <a:off x="7094764" y="3602071"/>
              <a:ext cx="2035629" cy="307777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HINT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94763" y="3931961"/>
              <a:ext cx="2035629" cy="641136"/>
            </a:xfrm>
            <a:prstGeom prst="rect">
              <a:avLst/>
            </a:prstGeom>
            <a:solidFill>
              <a:srgbClr val="1E9654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660399" y="3602071"/>
            <a:ext cx="2035630" cy="971026"/>
            <a:chOff x="660399" y="3602071"/>
            <a:chExt cx="2035630" cy="971026"/>
          </a:xfrm>
        </p:grpSpPr>
        <p:sp>
          <p:nvSpPr>
            <p:cNvPr id="21" name="TextBox 20"/>
            <p:cNvSpPr txBox="1"/>
            <p:nvPr/>
          </p:nvSpPr>
          <p:spPr>
            <a:xfrm>
              <a:off x="660400" y="3602071"/>
              <a:ext cx="2035629" cy="307777"/>
            </a:xfrm>
            <a:prstGeom prst="rect">
              <a:avLst/>
            </a:prstGeom>
            <a:solidFill>
              <a:srgbClr val="01244E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CFU 1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60399" y="3931961"/>
              <a:ext cx="2035629" cy="641136"/>
            </a:xfrm>
            <a:prstGeom prst="rect">
              <a:avLst/>
            </a:prstGeom>
            <a:solidFill>
              <a:srgbClr val="163B68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Pentagon 22"/>
          <p:cNvSpPr/>
          <p:nvPr userDrawn="1"/>
        </p:nvSpPr>
        <p:spPr>
          <a:xfrm>
            <a:off x="94181" y="-59847"/>
            <a:ext cx="3839549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Prompt Box Slide</a:t>
            </a:r>
          </a:p>
        </p:txBody>
      </p:sp>
    </p:spTree>
    <p:extLst>
      <p:ext uri="{BB962C8B-B14F-4D97-AF65-F5344CB8AC3E}">
        <p14:creationId xmlns:p14="http://schemas.microsoft.com/office/powerpoint/2010/main" val="99493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ly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0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Pentagon 10"/>
          <p:cNvSpPr/>
          <p:nvPr userDrawn="1"/>
        </p:nvSpPr>
        <p:spPr>
          <a:xfrm>
            <a:off x="88639" y="86887"/>
            <a:ext cx="267550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Daily Review</a:t>
            </a:r>
          </a:p>
        </p:txBody>
      </p:sp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33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6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Pentagon 16"/>
          <p:cNvSpPr/>
          <p:nvPr userDrawn="1"/>
        </p:nvSpPr>
        <p:spPr>
          <a:xfrm>
            <a:off x="88639" y="86887"/>
            <a:ext cx="2487038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Vocabulary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990216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744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4" name="Pentagon 13"/>
          <p:cNvSpPr/>
          <p:nvPr userDrawn="1"/>
        </p:nvSpPr>
        <p:spPr>
          <a:xfrm>
            <a:off x="88638" y="86887"/>
            <a:ext cx="3561981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Learning Objective</a:t>
            </a:r>
          </a:p>
        </p:txBody>
      </p:sp>
      <p:sp>
        <p:nvSpPr>
          <p:cNvPr id="15" name="Pentagon 14"/>
          <p:cNvSpPr/>
          <p:nvPr userDrawn="1"/>
        </p:nvSpPr>
        <p:spPr>
          <a:xfrm>
            <a:off x="88639" y="3248025"/>
            <a:ext cx="29784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72286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9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Pentagon 9"/>
          <p:cNvSpPr/>
          <p:nvPr userDrawn="1"/>
        </p:nvSpPr>
        <p:spPr>
          <a:xfrm>
            <a:off x="88638" y="86887"/>
            <a:ext cx="4225096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Concept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1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8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Pentagon 8"/>
          <p:cNvSpPr/>
          <p:nvPr userDrawn="1"/>
        </p:nvSpPr>
        <p:spPr>
          <a:xfrm>
            <a:off x="88638" y="86887"/>
            <a:ext cx="37023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677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d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8" y="86887"/>
            <a:ext cx="318796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Guided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71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pendent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7" y="86887"/>
            <a:ext cx="4026163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Independent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90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4570-5939-43EF-9B7B-854F84FD3A97}" type="datetimeFigureOut">
              <a:rPr lang="en-AU" smtClean="0"/>
              <a:t>19/08/2022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97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0.png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232.png"/><Relationship Id="rId7" Type="http://schemas.openxmlformats.org/officeDocument/2006/relationships/image" Target="../media/image236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5.png"/><Relationship Id="rId5" Type="http://schemas.openxmlformats.org/officeDocument/2006/relationships/image" Target="../media/image234.png"/><Relationship Id="rId4" Type="http://schemas.openxmlformats.org/officeDocument/2006/relationships/image" Target="../media/image233.png"/><Relationship Id="rId9" Type="http://schemas.openxmlformats.org/officeDocument/2006/relationships/image" Target="../media/image2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244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3.png"/><Relationship Id="rId5" Type="http://schemas.openxmlformats.org/officeDocument/2006/relationships/image" Target="../media/image242.png"/><Relationship Id="rId4" Type="http://schemas.openxmlformats.org/officeDocument/2006/relationships/image" Target="../media/image2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248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7.png"/><Relationship Id="rId5" Type="http://schemas.openxmlformats.org/officeDocument/2006/relationships/image" Target="../media/image246.png"/><Relationship Id="rId4" Type="http://schemas.openxmlformats.org/officeDocument/2006/relationships/image" Target="../media/image2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customXml" Target="../ink/ink7.xml"/><Relationship Id="rId26" Type="http://schemas.openxmlformats.org/officeDocument/2006/relationships/customXml" Target="../ink/ink11.xml"/><Relationship Id="rId39" Type="http://schemas.openxmlformats.org/officeDocument/2006/relationships/image" Target="../media/image21.png"/><Relationship Id="rId21" Type="http://schemas.openxmlformats.org/officeDocument/2006/relationships/image" Target="../media/image12.png"/><Relationship Id="rId34" Type="http://schemas.openxmlformats.org/officeDocument/2006/relationships/customXml" Target="../ink/ink15.xml"/><Relationship Id="rId42" Type="http://schemas.openxmlformats.org/officeDocument/2006/relationships/customXml" Target="../ink/ink19.xml"/><Relationship Id="rId47" Type="http://schemas.openxmlformats.org/officeDocument/2006/relationships/image" Target="../media/image25.png"/><Relationship Id="rId50" Type="http://schemas.openxmlformats.org/officeDocument/2006/relationships/customXml" Target="../ink/ink23.xml"/><Relationship Id="rId55" Type="http://schemas.openxmlformats.org/officeDocument/2006/relationships/image" Target="../media/image29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customXml" Target="../ink/ink6.xml"/><Relationship Id="rId29" Type="http://schemas.openxmlformats.org/officeDocument/2006/relationships/image" Target="../media/image16.png"/><Relationship Id="rId11" Type="http://schemas.openxmlformats.org/officeDocument/2006/relationships/image" Target="../media/image7.png"/><Relationship Id="rId24" Type="http://schemas.openxmlformats.org/officeDocument/2006/relationships/customXml" Target="../ink/ink10.xml"/><Relationship Id="rId32" Type="http://schemas.openxmlformats.org/officeDocument/2006/relationships/customXml" Target="../ink/ink14.xml"/><Relationship Id="rId37" Type="http://schemas.openxmlformats.org/officeDocument/2006/relationships/image" Target="../media/image20.png"/><Relationship Id="rId40" Type="http://schemas.openxmlformats.org/officeDocument/2006/relationships/customXml" Target="../ink/ink18.xml"/><Relationship Id="rId45" Type="http://schemas.openxmlformats.org/officeDocument/2006/relationships/image" Target="../media/image24.png"/><Relationship Id="rId53" Type="http://schemas.openxmlformats.org/officeDocument/2006/relationships/image" Target="../media/image28.png"/><Relationship Id="rId5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customXml" Target="../ink/ink5.xml"/><Relationship Id="rId22" Type="http://schemas.openxmlformats.org/officeDocument/2006/relationships/customXml" Target="../ink/ink9.xml"/><Relationship Id="rId27" Type="http://schemas.openxmlformats.org/officeDocument/2006/relationships/image" Target="../media/image15.png"/><Relationship Id="rId30" Type="http://schemas.openxmlformats.org/officeDocument/2006/relationships/customXml" Target="../ink/ink13.xml"/><Relationship Id="rId35" Type="http://schemas.openxmlformats.org/officeDocument/2006/relationships/image" Target="../media/image19.png"/><Relationship Id="rId43" Type="http://schemas.openxmlformats.org/officeDocument/2006/relationships/image" Target="../media/image23.png"/><Relationship Id="rId48" Type="http://schemas.openxmlformats.org/officeDocument/2006/relationships/customXml" Target="../ink/ink22.xml"/><Relationship Id="rId56" Type="http://schemas.openxmlformats.org/officeDocument/2006/relationships/customXml" Target="../ink/ink26.xml"/><Relationship Id="rId8" Type="http://schemas.openxmlformats.org/officeDocument/2006/relationships/customXml" Target="../ink/ink2.xml"/><Relationship Id="rId51" Type="http://schemas.openxmlformats.org/officeDocument/2006/relationships/image" Target="../media/image27.png"/><Relationship Id="rId3" Type="http://schemas.openxmlformats.org/officeDocument/2006/relationships/image" Target="../media/image2.png"/><Relationship Id="rId12" Type="http://schemas.openxmlformats.org/officeDocument/2006/relationships/customXml" Target="../ink/ink4.xml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customXml" Target="../ink/ink17.xml"/><Relationship Id="rId46" Type="http://schemas.openxmlformats.org/officeDocument/2006/relationships/customXml" Target="../ink/ink21.xml"/><Relationship Id="rId20" Type="http://schemas.openxmlformats.org/officeDocument/2006/relationships/customXml" Target="../ink/ink8.xml"/><Relationship Id="rId41" Type="http://schemas.openxmlformats.org/officeDocument/2006/relationships/image" Target="../media/image22.png"/><Relationship Id="rId54" Type="http://schemas.openxmlformats.org/officeDocument/2006/relationships/customXml" Target="../ink/ink25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1.xml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openxmlformats.org/officeDocument/2006/relationships/customXml" Target="../ink/ink12.xml"/><Relationship Id="rId36" Type="http://schemas.openxmlformats.org/officeDocument/2006/relationships/customXml" Target="../ink/ink16.xml"/><Relationship Id="rId49" Type="http://schemas.openxmlformats.org/officeDocument/2006/relationships/image" Target="../media/image26.png"/><Relationship Id="rId57" Type="http://schemas.openxmlformats.org/officeDocument/2006/relationships/image" Target="../media/image30.png"/><Relationship Id="rId10" Type="http://schemas.openxmlformats.org/officeDocument/2006/relationships/customXml" Target="../ink/ink3.xml"/><Relationship Id="rId31" Type="http://schemas.openxmlformats.org/officeDocument/2006/relationships/image" Target="../media/image17.png"/><Relationship Id="rId44" Type="http://schemas.openxmlformats.org/officeDocument/2006/relationships/customXml" Target="../ink/ink20.xml"/><Relationship Id="rId52" Type="http://schemas.openxmlformats.org/officeDocument/2006/relationships/customXml" Target="../ink/ink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80.xml"/><Relationship Id="rId21" Type="http://schemas.openxmlformats.org/officeDocument/2006/relationships/customXml" Target="../ink/ink36.xml"/><Relationship Id="rId42" Type="http://schemas.openxmlformats.org/officeDocument/2006/relationships/image" Target="../media/image69.png"/><Relationship Id="rId63" Type="http://schemas.openxmlformats.org/officeDocument/2006/relationships/customXml" Target="../ink/ink57.xml"/><Relationship Id="rId84" Type="http://schemas.openxmlformats.org/officeDocument/2006/relationships/image" Target="../media/image94.png"/><Relationship Id="rId16" Type="http://schemas.openxmlformats.org/officeDocument/2006/relationships/image" Target="../media/image56.png"/><Relationship Id="rId107" Type="http://schemas.openxmlformats.org/officeDocument/2006/relationships/customXml" Target="../ink/ink75.xml"/><Relationship Id="rId11" Type="http://schemas.openxmlformats.org/officeDocument/2006/relationships/customXml" Target="../ink/ink31.xml"/><Relationship Id="rId32" Type="http://schemas.openxmlformats.org/officeDocument/2006/relationships/image" Target="../media/image64.png"/><Relationship Id="rId37" Type="http://schemas.openxmlformats.org/officeDocument/2006/relationships/customXml" Target="../ink/ink44.xml"/><Relationship Id="rId53" Type="http://schemas.openxmlformats.org/officeDocument/2006/relationships/customXml" Target="../ink/ink52.xml"/><Relationship Id="rId58" Type="http://schemas.openxmlformats.org/officeDocument/2006/relationships/image" Target="../media/image77.png"/><Relationship Id="rId74" Type="http://schemas.openxmlformats.org/officeDocument/2006/relationships/image" Target="../media/image89.png"/><Relationship Id="rId79" Type="http://schemas.openxmlformats.org/officeDocument/2006/relationships/customXml" Target="../ink/ink61.xml"/><Relationship Id="rId102" Type="http://schemas.openxmlformats.org/officeDocument/2006/relationships/image" Target="../media/image103.png"/><Relationship Id="rId123" Type="http://schemas.openxmlformats.org/officeDocument/2006/relationships/customXml" Target="../ink/ink83.xml"/><Relationship Id="rId128" Type="http://schemas.openxmlformats.org/officeDocument/2006/relationships/image" Target="../media/image116.png"/><Relationship Id="rId5" Type="http://schemas.openxmlformats.org/officeDocument/2006/relationships/customXml" Target="../ink/ink28.xml"/><Relationship Id="rId90" Type="http://schemas.openxmlformats.org/officeDocument/2006/relationships/image" Target="../media/image97.png"/><Relationship Id="rId95" Type="http://schemas.openxmlformats.org/officeDocument/2006/relationships/customXml" Target="../ink/ink69.xml"/><Relationship Id="rId22" Type="http://schemas.openxmlformats.org/officeDocument/2006/relationships/image" Target="../media/image59.png"/><Relationship Id="rId27" Type="http://schemas.openxmlformats.org/officeDocument/2006/relationships/customXml" Target="../ink/ink39.xml"/><Relationship Id="rId43" Type="http://schemas.openxmlformats.org/officeDocument/2006/relationships/customXml" Target="../ink/ink47.xml"/><Relationship Id="rId48" Type="http://schemas.openxmlformats.org/officeDocument/2006/relationships/image" Target="../media/image72.png"/><Relationship Id="rId64" Type="http://schemas.openxmlformats.org/officeDocument/2006/relationships/image" Target="../media/image80.png"/><Relationship Id="rId69" Type="http://schemas.openxmlformats.org/officeDocument/2006/relationships/image" Target="../media/image84.png"/><Relationship Id="rId113" Type="http://schemas.openxmlformats.org/officeDocument/2006/relationships/customXml" Target="../ink/ink78.xml"/><Relationship Id="rId118" Type="http://schemas.openxmlformats.org/officeDocument/2006/relationships/image" Target="../media/image111.png"/><Relationship Id="rId134" Type="http://schemas.openxmlformats.org/officeDocument/2006/relationships/image" Target="../media/image119.png"/><Relationship Id="rId80" Type="http://schemas.openxmlformats.org/officeDocument/2006/relationships/image" Target="../media/image92.png"/><Relationship Id="rId85" Type="http://schemas.openxmlformats.org/officeDocument/2006/relationships/customXml" Target="../ink/ink64.xml"/><Relationship Id="rId12" Type="http://schemas.openxmlformats.org/officeDocument/2006/relationships/image" Target="../media/image54.png"/><Relationship Id="rId17" Type="http://schemas.openxmlformats.org/officeDocument/2006/relationships/customXml" Target="../ink/ink34.xml"/><Relationship Id="rId33" Type="http://schemas.openxmlformats.org/officeDocument/2006/relationships/customXml" Target="../ink/ink42.xml"/><Relationship Id="rId38" Type="http://schemas.openxmlformats.org/officeDocument/2006/relationships/image" Target="../media/image67.png"/><Relationship Id="rId59" Type="http://schemas.openxmlformats.org/officeDocument/2006/relationships/customXml" Target="../ink/ink55.xml"/><Relationship Id="rId103" Type="http://schemas.openxmlformats.org/officeDocument/2006/relationships/customXml" Target="../ink/ink73.xml"/><Relationship Id="rId108" Type="http://schemas.openxmlformats.org/officeDocument/2006/relationships/image" Target="../media/image106.png"/><Relationship Id="rId124" Type="http://schemas.openxmlformats.org/officeDocument/2006/relationships/image" Target="../media/image114.png"/><Relationship Id="rId129" Type="http://schemas.openxmlformats.org/officeDocument/2006/relationships/customXml" Target="../ink/ink86.xml"/><Relationship Id="rId54" Type="http://schemas.openxmlformats.org/officeDocument/2006/relationships/image" Target="../media/image75.png"/><Relationship Id="rId70" Type="http://schemas.openxmlformats.org/officeDocument/2006/relationships/image" Target="../media/image85.png"/><Relationship Id="rId75" Type="http://schemas.openxmlformats.org/officeDocument/2006/relationships/customXml" Target="../ink/ink59.xml"/><Relationship Id="rId91" Type="http://schemas.openxmlformats.org/officeDocument/2006/relationships/customXml" Target="../ink/ink67.xml"/><Relationship Id="rId96" Type="http://schemas.openxmlformats.org/officeDocument/2006/relationships/image" Target="../media/image10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png"/><Relationship Id="rId23" Type="http://schemas.openxmlformats.org/officeDocument/2006/relationships/customXml" Target="../ink/ink37.xml"/><Relationship Id="rId28" Type="http://schemas.openxmlformats.org/officeDocument/2006/relationships/image" Target="../media/image62.png"/><Relationship Id="rId49" Type="http://schemas.openxmlformats.org/officeDocument/2006/relationships/customXml" Target="../ink/ink50.xml"/><Relationship Id="rId114" Type="http://schemas.openxmlformats.org/officeDocument/2006/relationships/image" Target="../media/image109.png"/><Relationship Id="rId119" Type="http://schemas.openxmlformats.org/officeDocument/2006/relationships/customXml" Target="../ink/ink81.xml"/><Relationship Id="rId44" Type="http://schemas.openxmlformats.org/officeDocument/2006/relationships/image" Target="../media/image70.png"/><Relationship Id="rId60" Type="http://schemas.openxmlformats.org/officeDocument/2006/relationships/image" Target="../media/image78.png"/><Relationship Id="rId65" Type="http://schemas.openxmlformats.org/officeDocument/2006/relationships/customXml" Target="../ink/ink58.xml"/><Relationship Id="rId81" Type="http://schemas.openxmlformats.org/officeDocument/2006/relationships/customXml" Target="../ink/ink62.xml"/><Relationship Id="rId86" Type="http://schemas.openxmlformats.org/officeDocument/2006/relationships/image" Target="../media/image95.png"/><Relationship Id="rId130" Type="http://schemas.openxmlformats.org/officeDocument/2006/relationships/image" Target="../media/image117.png"/><Relationship Id="rId135" Type="http://schemas.openxmlformats.org/officeDocument/2006/relationships/customXml" Target="../ink/ink89.xml"/><Relationship Id="rId13" Type="http://schemas.openxmlformats.org/officeDocument/2006/relationships/customXml" Target="../ink/ink32.xml"/><Relationship Id="rId18" Type="http://schemas.openxmlformats.org/officeDocument/2006/relationships/image" Target="../media/image57.png"/><Relationship Id="rId39" Type="http://schemas.openxmlformats.org/officeDocument/2006/relationships/customXml" Target="../ink/ink45.xml"/><Relationship Id="rId109" Type="http://schemas.openxmlformats.org/officeDocument/2006/relationships/customXml" Target="../ink/ink76.xml"/><Relationship Id="rId34" Type="http://schemas.openxmlformats.org/officeDocument/2006/relationships/image" Target="../media/image65.png"/><Relationship Id="rId50" Type="http://schemas.openxmlformats.org/officeDocument/2006/relationships/image" Target="../media/image73.png"/><Relationship Id="rId55" Type="http://schemas.openxmlformats.org/officeDocument/2006/relationships/customXml" Target="../ink/ink53.xml"/><Relationship Id="rId76" Type="http://schemas.openxmlformats.org/officeDocument/2006/relationships/image" Target="../media/image90.png"/><Relationship Id="rId97" Type="http://schemas.openxmlformats.org/officeDocument/2006/relationships/customXml" Target="../ink/ink70.xml"/><Relationship Id="rId104" Type="http://schemas.openxmlformats.org/officeDocument/2006/relationships/image" Target="../media/image104.png"/><Relationship Id="rId120" Type="http://schemas.openxmlformats.org/officeDocument/2006/relationships/image" Target="../media/image112.png"/><Relationship Id="rId125" Type="http://schemas.openxmlformats.org/officeDocument/2006/relationships/customXml" Target="../ink/ink84.xml"/><Relationship Id="rId7" Type="http://schemas.openxmlformats.org/officeDocument/2006/relationships/customXml" Target="../ink/ink29.xml"/><Relationship Id="rId71" Type="http://schemas.openxmlformats.org/officeDocument/2006/relationships/image" Target="../media/image86.png"/><Relationship Id="rId92" Type="http://schemas.openxmlformats.org/officeDocument/2006/relationships/image" Target="../media/image98.png"/><Relationship Id="rId2" Type="http://schemas.openxmlformats.org/officeDocument/2006/relationships/image" Target="../media/image49.png"/><Relationship Id="rId29" Type="http://schemas.openxmlformats.org/officeDocument/2006/relationships/customXml" Target="../ink/ink40.xml"/><Relationship Id="rId24" Type="http://schemas.openxmlformats.org/officeDocument/2006/relationships/image" Target="../media/image60.png"/><Relationship Id="rId40" Type="http://schemas.openxmlformats.org/officeDocument/2006/relationships/image" Target="../media/image68.png"/><Relationship Id="rId45" Type="http://schemas.openxmlformats.org/officeDocument/2006/relationships/customXml" Target="../ink/ink48.xml"/><Relationship Id="rId66" Type="http://schemas.openxmlformats.org/officeDocument/2006/relationships/image" Target="../media/image81.png"/><Relationship Id="rId87" Type="http://schemas.openxmlformats.org/officeDocument/2006/relationships/customXml" Target="../ink/ink65.xml"/><Relationship Id="rId110" Type="http://schemas.openxmlformats.org/officeDocument/2006/relationships/image" Target="../media/image107.png"/><Relationship Id="rId115" Type="http://schemas.openxmlformats.org/officeDocument/2006/relationships/customXml" Target="../ink/ink79.xml"/><Relationship Id="rId131" Type="http://schemas.openxmlformats.org/officeDocument/2006/relationships/customXml" Target="../ink/ink87.xml"/><Relationship Id="rId136" Type="http://schemas.openxmlformats.org/officeDocument/2006/relationships/image" Target="../media/image120.png"/><Relationship Id="rId61" Type="http://schemas.openxmlformats.org/officeDocument/2006/relationships/customXml" Target="../ink/ink56.xml"/><Relationship Id="rId82" Type="http://schemas.openxmlformats.org/officeDocument/2006/relationships/image" Target="../media/image93.png"/><Relationship Id="rId19" Type="http://schemas.openxmlformats.org/officeDocument/2006/relationships/customXml" Target="../ink/ink35.xml"/><Relationship Id="rId14" Type="http://schemas.openxmlformats.org/officeDocument/2006/relationships/image" Target="../media/image55.png"/><Relationship Id="rId30" Type="http://schemas.openxmlformats.org/officeDocument/2006/relationships/image" Target="../media/image63.png"/><Relationship Id="rId35" Type="http://schemas.openxmlformats.org/officeDocument/2006/relationships/customXml" Target="../ink/ink43.xml"/><Relationship Id="rId56" Type="http://schemas.openxmlformats.org/officeDocument/2006/relationships/image" Target="../media/image76.png"/><Relationship Id="rId77" Type="http://schemas.openxmlformats.org/officeDocument/2006/relationships/customXml" Target="../ink/ink60.xml"/><Relationship Id="rId100" Type="http://schemas.openxmlformats.org/officeDocument/2006/relationships/image" Target="../media/image102.png"/><Relationship Id="rId105" Type="http://schemas.openxmlformats.org/officeDocument/2006/relationships/customXml" Target="../ink/ink74.xml"/><Relationship Id="rId126" Type="http://schemas.openxmlformats.org/officeDocument/2006/relationships/image" Target="../media/image115.png"/><Relationship Id="rId8" Type="http://schemas.openxmlformats.org/officeDocument/2006/relationships/image" Target="../media/image52.png"/><Relationship Id="rId51" Type="http://schemas.openxmlformats.org/officeDocument/2006/relationships/customXml" Target="../ink/ink51.xml"/><Relationship Id="rId72" Type="http://schemas.openxmlformats.org/officeDocument/2006/relationships/image" Target="../media/image87.png"/><Relationship Id="rId93" Type="http://schemas.openxmlformats.org/officeDocument/2006/relationships/customXml" Target="../ink/ink68.xml"/><Relationship Id="rId98" Type="http://schemas.openxmlformats.org/officeDocument/2006/relationships/image" Target="../media/image101.png"/><Relationship Id="rId121" Type="http://schemas.openxmlformats.org/officeDocument/2006/relationships/customXml" Target="../ink/ink82.xml"/><Relationship Id="rId3" Type="http://schemas.openxmlformats.org/officeDocument/2006/relationships/customXml" Target="../ink/ink27.xml"/><Relationship Id="rId25" Type="http://schemas.openxmlformats.org/officeDocument/2006/relationships/customXml" Target="../ink/ink38.xml"/><Relationship Id="rId46" Type="http://schemas.openxmlformats.org/officeDocument/2006/relationships/image" Target="../media/image71.png"/><Relationship Id="rId67" Type="http://schemas.openxmlformats.org/officeDocument/2006/relationships/image" Target="../media/image82.png"/><Relationship Id="rId116" Type="http://schemas.openxmlformats.org/officeDocument/2006/relationships/image" Target="../media/image110.png"/><Relationship Id="rId20" Type="http://schemas.openxmlformats.org/officeDocument/2006/relationships/image" Target="../media/image58.png"/><Relationship Id="rId41" Type="http://schemas.openxmlformats.org/officeDocument/2006/relationships/customXml" Target="../ink/ink46.xml"/><Relationship Id="rId62" Type="http://schemas.openxmlformats.org/officeDocument/2006/relationships/image" Target="../media/image79.png"/><Relationship Id="rId83" Type="http://schemas.openxmlformats.org/officeDocument/2006/relationships/customXml" Target="../ink/ink63.xml"/><Relationship Id="rId88" Type="http://schemas.openxmlformats.org/officeDocument/2006/relationships/image" Target="../media/image96.png"/><Relationship Id="rId111" Type="http://schemas.openxmlformats.org/officeDocument/2006/relationships/customXml" Target="../ink/ink77.xml"/><Relationship Id="rId132" Type="http://schemas.openxmlformats.org/officeDocument/2006/relationships/image" Target="../media/image118.png"/><Relationship Id="rId15" Type="http://schemas.openxmlformats.org/officeDocument/2006/relationships/customXml" Target="../ink/ink33.xml"/><Relationship Id="rId36" Type="http://schemas.openxmlformats.org/officeDocument/2006/relationships/image" Target="../media/image66.png"/><Relationship Id="rId57" Type="http://schemas.openxmlformats.org/officeDocument/2006/relationships/customXml" Target="../ink/ink54.xml"/><Relationship Id="rId106" Type="http://schemas.openxmlformats.org/officeDocument/2006/relationships/image" Target="../media/image105.png"/><Relationship Id="rId127" Type="http://schemas.openxmlformats.org/officeDocument/2006/relationships/customXml" Target="../ink/ink85.xml"/><Relationship Id="rId10" Type="http://schemas.openxmlformats.org/officeDocument/2006/relationships/image" Target="../media/image53.png"/><Relationship Id="rId31" Type="http://schemas.openxmlformats.org/officeDocument/2006/relationships/customXml" Target="../ink/ink41.xml"/><Relationship Id="rId52" Type="http://schemas.openxmlformats.org/officeDocument/2006/relationships/image" Target="../media/image74.png"/><Relationship Id="rId73" Type="http://schemas.openxmlformats.org/officeDocument/2006/relationships/image" Target="../media/image88.png"/><Relationship Id="rId78" Type="http://schemas.openxmlformats.org/officeDocument/2006/relationships/image" Target="../media/image91.png"/><Relationship Id="rId94" Type="http://schemas.openxmlformats.org/officeDocument/2006/relationships/image" Target="../media/image99.png"/><Relationship Id="rId99" Type="http://schemas.openxmlformats.org/officeDocument/2006/relationships/customXml" Target="../ink/ink71.xml"/><Relationship Id="rId101" Type="http://schemas.openxmlformats.org/officeDocument/2006/relationships/customXml" Target="../ink/ink72.xml"/><Relationship Id="rId122" Type="http://schemas.openxmlformats.org/officeDocument/2006/relationships/image" Target="../media/image113.png"/><Relationship Id="rId4" Type="http://schemas.openxmlformats.org/officeDocument/2006/relationships/image" Target="../media/image50.png"/><Relationship Id="rId9" Type="http://schemas.openxmlformats.org/officeDocument/2006/relationships/customXml" Target="../ink/ink30.xml"/><Relationship Id="rId26" Type="http://schemas.openxmlformats.org/officeDocument/2006/relationships/image" Target="../media/image61.png"/><Relationship Id="rId47" Type="http://schemas.openxmlformats.org/officeDocument/2006/relationships/customXml" Target="../ink/ink49.xml"/><Relationship Id="rId68" Type="http://schemas.openxmlformats.org/officeDocument/2006/relationships/image" Target="../media/image83.png"/><Relationship Id="rId89" Type="http://schemas.openxmlformats.org/officeDocument/2006/relationships/customXml" Target="../ink/ink66.xml"/><Relationship Id="rId112" Type="http://schemas.openxmlformats.org/officeDocument/2006/relationships/image" Target="../media/image108.png"/><Relationship Id="rId133" Type="http://schemas.openxmlformats.org/officeDocument/2006/relationships/customXml" Target="../ink/ink88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80.png"/><Relationship Id="rId21" Type="http://schemas.openxmlformats.org/officeDocument/2006/relationships/image" Target="../media/image132.png"/><Relationship Id="rId42" Type="http://schemas.openxmlformats.org/officeDocument/2006/relationships/customXml" Target="../ink/ink108.xml"/><Relationship Id="rId63" Type="http://schemas.openxmlformats.org/officeDocument/2006/relationships/image" Target="../media/image153.png"/><Relationship Id="rId84" Type="http://schemas.openxmlformats.org/officeDocument/2006/relationships/customXml" Target="../ink/ink129.xml"/><Relationship Id="rId138" Type="http://schemas.openxmlformats.org/officeDocument/2006/relationships/customXml" Target="../ink/ink156.xml"/><Relationship Id="rId107" Type="http://schemas.openxmlformats.org/officeDocument/2006/relationships/image" Target="../media/image175.png"/><Relationship Id="rId11" Type="http://schemas.openxmlformats.org/officeDocument/2006/relationships/image" Target="../media/image127.png"/><Relationship Id="rId32" Type="http://schemas.openxmlformats.org/officeDocument/2006/relationships/customXml" Target="../ink/ink103.xml"/><Relationship Id="rId37" Type="http://schemas.openxmlformats.org/officeDocument/2006/relationships/image" Target="../media/image140.png"/><Relationship Id="rId53" Type="http://schemas.openxmlformats.org/officeDocument/2006/relationships/image" Target="../media/image148.png"/><Relationship Id="rId58" Type="http://schemas.openxmlformats.org/officeDocument/2006/relationships/customXml" Target="../ink/ink116.xml"/><Relationship Id="rId74" Type="http://schemas.openxmlformats.org/officeDocument/2006/relationships/customXml" Target="../ink/ink124.xml"/><Relationship Id="rId79" Type="http://schemas.openxmlformats.org/officeDocument/2006/relationships/image" Target="../media/image161.png"/><Relationship Id="rId102" Type="http://schemas.openxmlformats.org/officeDocument/2006/relationships/customXml" Target="../ink/ink138.xml"/><Relationship Id="rId123" Type="http://schemas.openxmlformats.org/officeDocument/2006/relationships/image" Target="../media/image183.png"/><Relationship Id="rId128" Type="http://schemas.openxmlformats.org/officeDocument/2006/relationships/customXml" Target="../ink/ink151.xml"/><Relationship Id="rId5" Type="http://schemas.openxmlformats.org/officeDocument/2006/relationships/image" Target="../media/image124.png"/><Relationship Id="rId90" Type="http://schemas.openxmlformats.org/officeDocument/2006/relationships/customXml" Target="../ink/ink132.xml"/><Relationship Id="rId95" Type="http://schemas.openxmlformats.org/officeDocument/2006/relationships/image" Target="../media/image169.png"/><Relationship Id="rId22" Type="http://schemas.openxmlformats.org/officeDocument/2006/relationships/customXml" Target="../ink/ink98.xml"/><Relationship Id="rId27" Type="http://schemas.openxmlformats.org/officeDocument/2006/relationships/image" Target="../media/image135.png"/><Relationship Id="rId43" Type="http://schemas.openxmlformats.org/officeDocument/2006/relationships/image" Target="../media/image143.png"/><Relationship Id="rId48" Type="http://schemas.openxmlformats.org/officeDocument/2006/relationships/customXml" Target="../ink/ink111.xml"/><Relationship Id="rId64" Type="http://schemas.openxmlformats.org/officeDocument/2006/relationships/customXml" Target="../ink/ink119.xml"/><Relationship Id="rId69" Type="http://schemas.openxmlformats.org/officeDocument/2006/relationships/image" Target="../media/image156.png"/><Relationship Id="rId113" Type="http://schemas.openxmlformats.org/officeDocument/2006/relationships/image" Target="../media/image178.png"/><Relationship Id="rId118" Type="http://schemas.openxmlformats.org/officeDocument/2006/relationships/customXml" Target="../ink/ink146.xml"/><Relationship Id="rId134" Type="http://schemas.openxmlformats.org/officeDocument/2006/relationships/customXml" Target="../ink/ink154.xml"/><Relationship Id="rId139" Type="http://schemas.openxmlformats.org/officeDocument/2006/relationships/image" Target="../media/image191.png"/><Relationship Id="rId80" Type="http://schemas.openxmlformats.org/officeDocument/2006/relationships/customXml" Target="../ink/ink127.xml"/><Relationship Id="rId85" Type="http://schemas.openxmlformats.org/officeDocument/2006/relationships/image" Target="../media/image164.png"/><Relationship Id="rId12" Type="http://schemas.openxmlformats.org/officeDocument/2006/relationships/customXml" Target="../ink/ink93.xml"/><Relationship Id="rId17" Type="http://schemas.openxmlformats.org/officeDocument/2006/relationships/image" Target="../media/image130.png"/><Relationship Id="rId33" Type="http://schemas.openxmlformats.org/officeDocument/2006/relationships/image" Target="../media/image138.png"/><Relationship Id="rId38" Type="http://schemas.openxmlformats.org/officeDocument/2006/relationships/customXml" Target="../ink/ink106.xml"/><Relationship Id="rId59" Type="http://schemas.openxmlformats.org/officeDocument/2006/relationships/image" Target="../media/image151.png"/><Relationship Id="rId103" Type="http://schemas.openxmlformats.org/officeDocument/2006/relationships/image" Target="../media/image173.png"/><Relationship Id="rId108" Type="http://schemas.openxmlformats.org/officeDocument/2006/relationships/customXml" Target="../ink/ink141.xml"/><Relationship Id="rId124" Type="http://schemas.openxmlformats.org/officeDocument/2006/relationships/customXml" Target="../ink/ink149.xml"/><Relationship Id="rId129" Type="http://schemas.openxmlformats.org/officeDocument/2006/relationships/image" Target="../media/image186.png"/><Relationship Id="rId54" Type="http://schemas.openxmlformats.org/officeDocument/2006/relationships/customXml" Target="../ink/ink114.xml"/><Relationship Id="rId70" Type="http://schemas.openxmlformats.org/officeDocument/2006/relationships/customXml" Target="../ink/ink122.xml"/><Relationship Id="rId75" Type="http://schemas.openxmlformats.org/officeDocument/2006/relationships/image" Target="../media/image159.png"/><Relationship Id="rId91" Type="http://schemas.openxmlformats.org/officeDocument/2006/relationships/image" Target="../media/image167.png"/><Relationship Id="rId96" Type="http://schemas.openxmlformats.org/officeDocument/2006/relationships/customXml" Target="../ink/ink135.xml"/><Relationship Id="rId140" Type="http://schemas.openxmlformats.org/officeDocument/2006/relationships/customXml" Target="../ink/ink157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90.xml"/><Relationship Id="rId23" Type="http://schemas.openxmlformats.org/officeDocument/2006/relationships/image" Target="../media/image133.png"/><Relationship Id="rId28" Type="http://schemas.openxmlformats.org/officeDocument/2006/relationships/customXml" Target="../ink/ink101.xml"/><Relationship Id="rId49" Type="http://schemas.openxmlformats.org/officeDocument/2006/relationships/image" Target="../media/image146.png"/><Relationship Id="rId114" Type="http://schemas.openxmlformats.org/officeDocument/2006/relationships/customXml" Target="../ink/ink144.xml"/><Relationship Id="rId119" Type="http://schemas.openxmlformats.org/officeDocument/2006/relationships/image" Target="../media/image181.png"/><Relationship Id="rId44" Type="http://schemas.openxmlformats.org/officeDocument/2006/relationships/customXml" Target="../ink/ink109.xml"/><Relationship Id="rId60" Type="http://schemas.openxmlformats.org/officeDocument/2006/relationships/customXml" Target="../ink/ink117.xml"/><Relationship Id="rId65" Type="http://schemas.openxmlformats.org/officeDocument/2006/relationships/image" Target="../media/image154.png"/><Relationship Id="rId81" Type="http://schemas.openxmlformats.org/officeDocument/2006/relationships/image" Target="../media/image162.png"/><Relationship Id="rId86" Type="http://schemas.openxmlformats.org/officeDocument/2006/relationships/customXml" Target="../ink/ink130.xml"/><Relationship Id="rId130" Type="http://schemas.openxmlformats.org/officeDocument/2006/relationships/customXml" Target="../ink/ink152.xml"/><Relationship Id="rId135" Type="http://schemas.openxmlformats.org/officeDocument/2006/relationships/image" Target="../media/image189.png"/><Relationship Id="rId13" Type="http://schemas.openxmlformats.org/officeDocument/2006/relationships/image" Target="../media/image128.png"/><Relationship Id="rId18" Type="http://schemas.openxmlformats.org/officeDocument/2006/relationships/customXml" Target="../ink/ink96.xml"/><Relationship Id="rId39" Type="http://schemas.openxmlformats.org/officeDocument/2006/relationships/image" Target="../media/image141.png"/><Relationship Id="rId109" Type="http://schemas.openxmlformats.org/officeDocument/2006/relationships/image" Target="../media/image176.png"/><Relationship Id="rId34" Type="http://schemas.openxmlformats.org/officeDocument/2006/relationships/customXml" Target="../ink/ink104.xml"/><Relationship Id="rId50" Type="http://schemas.openxmlformats.org/officeDocument/2006/relationships/customXml" Target="../ink/ink112.xml"/><Relationship Id="rId55" Type="http://schemas.openxmlformats.org/officeDocument/2006/relationships/image" Target="../media/image149.png"/><Relationship Id="rId76" Type="http://schemas.openxmlformats.org/officeDocument/2006/relationships/customXml" Target="../ink/ink125.xml"/><Relationship Id="rId97" Type="http://schemas.openxmlformats.org/officeDocument/2006/relationships/image" Target="../media/image170.png"/><Relationship Id="rId104" Type="http://schemas.openxmlformats.org/officeDocument/2006/relationships/customXml" Target="../ink/ink139.xml"/><Relationship Id="rId120" Type="http://schemas.openxmlformats.org/officeDocument/2006/relationships/customXml" Target="../ink/ink147.xml"/><Relationship Id="rId125" Type="http://schemas.openxmlformats.org/officeDocument/2006/relationships/image" Target="../media/image184.png"/><Relationship Id="rId141" Type="http://schemas.openxmlformats.org/officeDocument/2006/relationships/image" Target="../media/image192.png"/><Relationship Id="rId7" Type="http://schemas.openxmlformats.org/officeDocument/2006/relationships/image" Target="../media/image125.png"/><Relationship Id="rId71" Type="http://schemas.openxmlformats.org/officeDocument/2006/relationships/image" Target="../media/image157.png"/><Relationship Id="rId92" Type="http://schemas.openxmlformats.org/officeDocument/2006/relationships/customXml" Target="../ink/ink133.xml"/><Relationship Id="rId2" Type="http://schemas.openxmlformats.org/officeDocument/2006/relationships/image" Target="../media/image121.png"/><Relationship Id="rId29" Type="http://schemas.openxmlformats.org/officeDocument/2006/relationships/image" Target="../media/image136.png"/><Relationship Id="rId24" Type="http://schemas.openxmlformats.org/officeDocument/2006/relationships/customXml" Target="../ink/ink99.xml"/><Relationship Id="rId40" Type="http://schemas.openxmlformats.org/officeDocument/2006/relationships/customXml" Target="../ink/ink107.xml"/><Relationship Id="rId45" Type="http://schemas.openxmlformats.org/officeDocument/2006/relationships/image" Target="../media/image144.png"/><Relationship Id="rId66" Type="http://schemas.openxmlformats.org/officeDocument/2006/relationships/customXml" Target="../ink/ink120.xml"/><Relationship Id="rId87" Type="http://schemas.openxmlformats.org/officeDocument/2006/relationships/image" Target="../media/image165.png"/><Relationship Id="rId110" Type="http://schemas.openxmlformats.org/officeDocument/2006/relationships/customXml" Target="../ink/ink142.xml"/><Relationship Id="rId115" Type="http://schemas.openxmlformats.org/officeDocument/2006/relationships/image" Target="../media/image179.png"/><Relationship Id="rId131" Type="http://schemas.openxmlformats.org/officeDocument/2006/relationships/image" Target="../media/image187.png"/><Relationship Id="rId136" Type="http://schemas.openxmlformats.org/officeDocument/2006/relationships/customXml" Target="../ink/ink155.xml"/><Relationship Id="rId61" Type="http://schemas.openxmlformats.org/officeDocument/2006/relationships/image" Target="../media/image152.png"/><Relationship Id="rId82" Type="http://schemas.openxmlformats.org/officeDocument/2006/relationships/customXml" Target="../ink/ink128.xml"/><Relationship Id="rId19" Type="http://schemas.openxmlformats.org/officeDocument/2006/relationships/image" Target="../media/image131.png"/><Relationship Id="rId14" Type="http://schemas.openxmlformats.org/officeDocument/2006/relationships/customXml" Target="../ink/ink94.xml"/><Relationship Id="rId30" Type="http://schemas.openxmlformats.org/officeDocument/2006/relationships/customXml" Target="../ink/ink102.xml"/><Relationship Id="rId35" Type="http://schemas.openxmlformats.org/officeDocument/2006/relationships/image" Target="../media/image139.png"/><Relationship Id="rId56" Type="http://schemas.openxmlformats.org/officeDocument/2006/relationships/customXml" Target="../ink/ink115.xml"/><Relationship Id="rId77" Type="http://schemas.openxmlformats.org/officeDocument/2006/relationships/image" Target="../media/image160.png"/><Relationship Id="rId100" Type="http://schemas.openxmlformats.org/officeDocument/2006/relationships/customXml" Target="../ink/ink137.xml"/><Relationship Id="rId105" Type="http://schemas.openxmlformats.org/officeDocument/2006/relationships/image" Target="../media/image174.png"/><Relationship Id="rId126" Type="http://schemas.openxmlformats.org/officeDocument/2006/relationships/customXml" Target="../ink/ink150.xml"/><Relationship Id="rId8" Type="http://schemas.openxmlformats.org/officeDocument/2006/relationships/customXml" Target="../ink/ink91.xml"/><Relationship Id="rId51" Type="http://schemas.openxmlformats.org/officeDocument/2006/relationships/image" Target="../media/image147.png"/><Relationship Id="rId72" Type="http://schemas.openxmlformats.org/officeDocument/2006/relationships/customXml" Target="../ink/ink123.xml"/><Relationship Id="rId93" Type="http://schemas.openxmlformats.org/officeDocument/2006/relationships/image" Target="../media/image168.png"/><Relationship Id="rId98" Type="http://schemas.openxmlformats.org/officeDocument/2006/relationships/customXml" Target="../ink/ink136.xml"/><Relationship Id="rId121" Type="http://schemas.openxmlformats.org/officeDocument/2006/relationships/image" Target="../media/image182.png"/><Relationship Id="rId142" Type="http://schemas.openxmlformats.org/officeDocument/2006/relationships/customXml" Target="../ink/ink158.xml"/><Relationship Id="rId3" Type="http://schemas.openxmlformats.org/officeDocument/2006/relationships/image" Target="../media/image122.png"/><Relationship Id="rId25" Type="http://schemas.openxmlformats.org/officeDocument/2006/relationships/image" Target="../media/image134.png"/><Relationship Id="rId46" Type="http://schemas.openxmlformats.org/officeDocument/2006/relationships/customXml" Target="../ink/ink110.xml"/><Relationship Id="rId67" Type="http://schemas.openxmlformats.org/officeDocument/2006/relationships/image" Target="../media/image155.png"/><Relationship Id="rId116" Type="http://schemas.openxmlformats.org/officeDocument/2006/relationships/customXml" Target="../ink/ink145.xml"/><Relationship Id="rId137" Type="http://schemas.openxmlformats.org/officeDocument/2006/relationships/image" Target="../media/image190.png"/><Relationship Id="rId20" Type="http://schemas.openxmlformats.org/officeDocument/2006/relationships/customXml" Target="../ink/ink97.xml"/><Relationship Id="rId41" Type="http://schemas.openxmlformats.org/officeDocument/2006/relationships/image" Target="../media/image142.png"/><Relationship Id="rId62" Type="http://schemas.openxmlformats.org/officeDocument/2006/relationships/customXml" Target="../ink/ink118.xml"/><Relationship Id="rId83" Type="http://schemas.openxmlformats.org/officeDocument/2006/relationships/image" Target="../media/image163.png"/><Relationship Id="rId88" Type="http://schemas.openxmlformats.org/officeDocument/2006/relationships/customXml" Target="../ink/ink131.xml"/><Relationship Id="rId111" Type="http://schemas.openxmlformats.org/officeDocument/2006/relationships/image" Target="../media/image177.png"/><Relationship Id="rId132" Type="http://schemas.openxmlformats.org/officeDocument/2006/relationships/customXml" Target="../ink/ink153.xml"/><Relationship Id="rId15" Type="http://schemas.openxmlformats.org/officeDocument/2006/relationships/image" Target="../media/image129.png"/><Relationship Id="rId36" Type="http://schemas.openxmlformats.org/officeDocument/2006/relationships/customXml" Target="../ink/ink105.xml"/><Relationship Id="rId57" Type="http://schemas.openxmlformats.org/officeDocument/2006/relationships/image" Target="../media/image150.png"/><Relationship Id="rId106" Type="http://schemas.openxmlformats.org/officeDocument/2006/relationships/customXml" Target="../ink/ink140.xml"/><Relationship Id="rId127" Type="http://schemas.openxmlformats.org/officeDocument/2006/relationships/image" Target="../media/image185.png"/><Relationship Id="rId10" Type="http://schemas.openxmlformats.org/officeDocument/2006/relationships/customXml" Target="../ink/ink92.xml"/><Relationship Id="rId31" Type="http://schemas.openxmlformats.org/officeDocument/2006/relationships/image" Target="../media/image137.png"/><Relationship Id="rId52" Type="http://schemas.openxmlformats.org/officeDocument/2006/relationships/customXml" Target="../ink/ink113.xml"/><Relationship Id="rId73" Type="http://schemas.openxmlformats.org/officeDocument/2006/relationships/image" Target="../media/image158.png"/><Relationship Id="rId78" Type="http://schemas.openxmlformats.org/officeDocument/2006/relationships/customXml" Target="../ink/ink126.xml"/><Relationship Id="rId94" Type="http://schemas.openxmlformats.org/officeDocument/2006/relationships/customXml" Target="../ink/ink134.xml"/><Relationship Id="rId99" Type="http://schemas.openxmlformats.org/officeDocument/2006/relationships/image" Target="../media/image171.png"/><Relationship Id="rId101" Type="http://schemas.openxmlformats.org/officeDocument/2006/relationships/image" Target="../media/image172.png"/><Relationship Id="rId122" Type="http://schemas.openxmlformats.org/officeDocument/2006/relationships/customXml" Target="../ink/ink148.xml"/><Relationship Id="rId143" Type="http://schemas.openxmlformats.org/officeDocument/2006/relationships/image" Target="../media/image193.png"/><Relationship Id="rId4" Type="http://schemas.openxmlformats.org/officeDocument/2006/relationships/image" Target="../media/image123.png"/><Relationship Id="rId9" Type="http://schemas.openxmlformats.org/officeDocument/2006/relationships/image" Target="../media/image126.png"/><Relationship Id="rId26" Type="http://schemas.openxmlformats.org/officeDocument/2006/relationships/customXml" Target="../ink/ink100.xml"/><Relationship Id="rId47" Type="http://schemas.openxmlformats.org/officeDocument/2006/relationships/image" Target="../media/image145.png"/><Relationship Id="rId68" Type="http://schemas.openxmlformats.org/officeDocument/2006/relationships/customXml" Target="../ink/ink121.xml"/><Relationship Id="rId89" Type="http://schemas.openxmlformats.org/officeDocument/2006/relationships/image" Target="../media/image166.png"/><Relationship Id="rId112" Type="http://schemas.openxmlformats.org/officeDocument/2006/relationships/customXml" Target="../ink/ink143.xml"/><Relationship Id="rId133" Type="http://schemas.openxmlformats.org/officeDocument/2006/relationships/image" Target="../media/image188.png"/><Relationship Id="rId16" Type="http://schemas.openxmlformats.org/officeDocument/2006/relationships/customXml" Target="../ink/ink95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1.png"/><Relationship Id="rId18" Type="http://schemas.openxmlformats.org/officeDocument/2006/relationships/customXml" Target="../ink/ink164.xml"/><Relationship Id="rId26" Type="http://schemas.openxmlformats.org/officeDocument/2006/relationships/customXml" Target="../ink/ink168.xml"/><Relationship Id="rId39" Type="http://schemas.openxmlformats.org/officeDocument/2006/relationships/image" Target="../media/image214.png"/><Relationship Id="rId21" Type="http://schemas.openxmlformats.org/officeDocument/2006/relationships/image" Target="../media/image205.png"/><Relationship Id="rId34" Type="http://schemas.openxmlformats.org/officeDocument/2006/relationships/customXml" Target="../ink/ink172.xml"/><Relationship Id="rId42" Type="http://schemas.openxmlformats.org/officeDocument/2006/relationships/customXml" Target="../ink/ink176.xml"/><Relationship Id="rId47" Type="http://schemas.openxmlformats.org/officeDocument/2006/relationships/image" Target="../media/image218.png"/><Relationship Id="rId50" Type="http://schemas.openxmlformats.org/officeDocument/2006/relationships/customXml" Target="../ink/ink180.xml"/><Relationship Id="rId7" Type="http://schemas.openxmlformats.org/officeDocument/2006/relationships/image" Target="../media/image198.png"/><Relationship Id="rId2" Type="http://schemas.openxmlformats.org/officeDocument/2006/relationships/image" Target="../media/image194.png"/><Relationship Id="rId16" Type="http://schemas.openxmlformats.org/officeDocument/2006/relationships/customXml" Target="../ink/ink163.xml"/><Relationship Id="rId29" Type="http://schemas.openxmlformats.org/officeDocument/2006/relationships/image" Target="../media/image209.png"/><Relationship Id="rId11" Type="http://schemas.openxmlformats.org/officeDocument/2006/relationships/image" Target="../media/image200.png"/><Relationship Id="rId24" Type="http://schemas.openxmlformats.org/officeDocument/2006/relationships/customXml" Target="../ink/ink167.xml"/><Relationship Id="rId32" Type="http://schemas.openxmlformats.org/officeDocument/2006/relationships/customXml" Target="../ink/ink171.xml"/><Relationship Id="rId37" Type="http://schemas.openxmlformats.org/officeDocument/2006/relationships/image" Target="../media/image213.png"/><Relationship Id="rId40" Type="http://schemas.openxmlformats.org/officeDocument/2006/relationships/customXml" Target="../ink/ink175.xml"/><Relationship Id="rId45" Type="http://schemas.openxmlformats.org/officeDocument/2006/relationships/image" Target="../media/image217.png"/><Relationship Id="rId53" Type="http://schemas.openxmlformats.org/officeDocument/2006/relationships/image" Target="../media/image221.png"/><Relationship Id="rId5" Type="http://schemas.openxmlformats.org/officeDocument/2006/relationships/image" Target="../media/image196.png"/><Relationship Id="rId10" Type="http://schemas.openxmlformats.org/officeDocument/2006/relationships/customXml" Target="../ink/ink160.xml"/><Relationship Id="rId19" Type="http://schemas.openxmlformats.org/officeDocument/2006/relationships/image" Target="../media/image204.png"/><Relationship Id="rId31" Type="http://schemas.openxmlformats.org/officeDocument/2006/relationships/image" Target="../media/image210.png"/><Relationship Id="rId44" Type="http://schemas.openxmlformats.org/officeDocument/2006/relationships/customXml" Target="../ink/ink177.xml"/><Relationship Id="rId52" Type="http://schemas.openxmlformats.org/officeDocument/2006/relationships/customXml" Target="../ink/ink181.xml"/><Relationship Id="rId4" Type="http://schemas.openxmlformats.org/officeDocument/2006/relationships/image" Target="../media/image195.png"/><Relationship Id="rId9" Type="http://schemas.openxmlformats.org/officeDocument/2006/relationships/image" Target="../media/image199.png"/><Relationship Id="rId14" Type="http://schemas.openxmlformats.org/officeDocument/2006/relationships/customXml" Target="../ink/ink162.xml"/><Relationship Id="rId22" Type="http://schemas.openxmlformats.org/officeDocument/2006/relationships/customXml" Target="../ink/ink166.xml"/><Relationship Id="rId27" Type="http://schemas.openxmlformats.org/officeDocument/2006/relationships/image" Target="../media/image208.png"/><Relationship Id="rId30" Type="http://schemas.openxmlformats.org/officeDocument/2006/relationships/customXml" Target="../ink/ink170.xml"/><Relationship Id="rId35" Type="http://schemas.openxmlformats.org/officeDocument/2006/relationships/image" Target="../media/image212.png"/><Relationship Id="rId43" Type="http://schemas.openxmlformats.org/officeDocument/2006/relationships/image" Target="../media/image216.png"/><Relationship Id="rId48" Type="http://schemas.openxmlformats.org/officeDocument/2006/relationships/customXml" Target="../ink/ink179.xml"/><Relationship Id="rId8" Type="http://schemas.openxmlformats.org/officeDocument/2006/relationships/customXml" Target="../ink/ink159.xml"/><Relationship Id="rId51" Type="http://schemas.openxmlformats.org/officeDocument/2006/relationships/image" Target="../media/image220.png"/><Relationship Id="rId3" Type="http://schemas.openxmlformats.org/officeDocument/2006/relationships/image" Target="../media/image121.png"/><Relationship Id="rId12" Type="http://schemas.openxmlformats.org/officeDocument/2006/relationships/customXml" Target="../ink/ink161.xml"/><Relationship Id="rId17" Type="http://schemas.openxmlformats.org/officeDocument/2006/relationships/image" Target="../media/image203.png"/><Relationship Id="rId25" Type="http://schemas.openxmlformats.org/officeDocument/2006/relationships/image" Target="../media/image207.png"/><Relationship Id="rId33" Type="http://schemas.openxmlformats.org/officeDocument/2006/relationships/image" Target="../media/image211.png"/><Relationship Id="rId38" Type="http://schemas.openxmlformats.org/officeDocument/2006/relationships/customXml" Target="../ink/ink174.xml"/><Relationship Id="rId46" Type="http://schemas.openxmlformats.org/officeDocument/2006/relationships/customXml" Target="../ink/ink178.xml"/><Relationship Id="rId20" Type="http://schemas.openxmlformats.org/officeDocument/2006/relationships/customXml" Target="../ink/ink165.xml"/><Relationship Id="rId41" Type="http://schemas.openxmlformats.org/officeDocument/2006/relationships/image" Target="../media/image2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7.png"/><Relationship Id="rId15" Type="http://schemas.openxmlformats.org/officeDocument/2006/relationships/image" Target="../media/image202.png"/><Relationship Id="rId23" Type="http://schemas.openxmlformats.org/officeDocument/2006/relationships/image" Target="../media/image206.png"/><Relationship Id="rId28" Type="http://schemas.openxmlformats.org/officeDocument/2006/relationships/customXml" Target="../ink/ink169.xml"/><Relationship Id="rId36" Type="http://schemas.openxmlformats.org/officeDocument/2006/relationships/customXml" Target="../ink/ink173.xml"/><Relationship Id="rId49" Type="http://schemas.openxmlformats.org/officeDocument/2006/relationships/image" Target="../media/image2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Matrices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Linear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294588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/>
              <p:nvPr/>
            </p:nvSpPr>
            <p:spPr>
              <a:xfrm>
                <a:off x="262876" y="2029397"/>
                <a:ext cx="6411972" cy="879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a) Recall,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and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76" y="2029397"/>
                <a:ext cx="6411972" cy="879856"/>
              </a:xfrm>
              <a:prstGeom prst="rect">
                <a:avLst/>
              </a:prstGeom>
              <a:blipFill>
                <a:blip r:embed="rId2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0C790B7-6DA0-D752-9461-8A571158179A}"/>
                  </a:ext>
                </a:extLst>
              </p:cNvPr>
              <p:cNvSpPr txBox="1"/>
              <p:nvPr/>
            </p:nvSpPr>
            <p:spPr>
              <a:xfrm>
                <a:off x="85780" y="695041"/>
                <a:ext cx="114159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A linear transformation maps the points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1,0</m:t>
                        </m:r>
                      </m:e>
                    </m:d>
                  </m:oMath>
                </a14:m>
                <a:r>
                  <a:rPr lang="en-AU" sz="2400" dirty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AU" sz="2400" dirty="0"/>
                  <a:t> to the points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AU" sz="2400" dirty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AU" sz="2400" dirty="0"/>
                  <a:t> 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Find the matrix of the transformation</a:t>
                </a:r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Find the image of the point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AU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en-AU" sz="2400" dirty="0"/>
                  <a:t>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0C790B7-6DA0-D752-9461-8A5711581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80" y="695041"/>
                <a:ext cx="11415975" cy="1200329"/>
              </a:xfrm>
              <a:prstGeom prst="rect">
                <a:avLst/>
              </a:prstGeom>
              <a:blipFill>
                <a:blip r:embed="rId3"/>
                <a:stretch>
                  <a:fillRect l="-854" t="-4061" b="-1116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7C30D42-2393-3096-5AAE-D3BC25D7503D}"/>
                  </a:ext>
                </a:extLst>
              </p:cNvPr>
              <p:cNvSpPr txBox="1"/>
              <p:nvPr/>
            </p:nvSpPr>
            <p:spPr>
              <a:xfrm>
                <a:off x="819829" y="2909253"/>
                <a:ext cx="641197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    , 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7C30D42-2393-3096-5AAE-D3BC25D7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829" y="2909253"/>
                <a:ext cx="6411972" cy="547779"/>
              </a:xfrm>
              <a:prstGeom prst="rect">
                <a:avLst/>
              </a:prstGeom>
              <a:blipFill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1421E1-F827-8180-8A7C-174438AD7ED8}"/>
                  </a:ext>
                </a:extLst>
              </p:cNvPr>
              <p:cNvSpPr txBox="1"/>
              <p:nvPr/>
            </p:nvSpPr>
            <p:spPr>
              <a:xfrm>
                <a:off x="513376" y="3649246"/>
                <a:ext cx="152047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i="1" smtClean="0">
                        <a:latin typeface="Cambria Math" panose="02040503050406030204" pitchFamily="18" charset="0"/>
                      </a:rPr>
                      <m:t>∴</m:t>
                    </m:r>
                  </m:oMath>
                </a14:m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1421E1-F827-8180-8A7C-174438AD7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76" y="3649246"/>
                <a:ext cx="1520472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4DD7D0A-0A3A-35AF-A893-BE9E12CDBB1B}"/>
                  </a:ext>
                </a:extLst>
              </p:cNvPr>
              <p:cNvSpPr txBox="1"/>
              <p:nvPr/>
            </p:nvSpPr>
            <p:spPr>
              <a:xfrm>
                <a:off x="219660" y="4470915"/>
                <a:ext cx="641197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4DD7D0A-0A3A-35AF-A893-BE9E12CDB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60" y="4470915"/>
                <a:ext cx="6411972" cy="547779"/>
              </a:xfrm>
              <a:prstGeom prst="rect">
                <a:avLst/>
              </a:prstGeom>
              <a:blipFill>
                <a:blip r:embed="rId6"/>
                <a:stretch>
                  <a:fillRect l="-1521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91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3936228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16A Q7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678794" y="1898750"/>
                <a:ext cx="206440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794" y="1898750"/>
                <a:ext cx="2064406" cy="5477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A290122-E556-C272-C5C7-2A8DC372A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7988"/>
            <a:ext cx="10297962" cy="8668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900F04A-CF91-106C-C469-3A7A0321448E}"/>
                  </a:ext>
                </a:extLst>
              </p:cNvPr>
              <p:cNvSpPr txBox="1"/>
              <p:nvPr/>
            </p:nvSpPr>
            <p:spPr>
              <a:xfrm>
                <a:off x="3131049" y="1898749"/>
                <a:ext cx="206440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900F04A-CF91-106C-C469-3A7A03214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049" y="1898749"/>
                <a:ext cx="2064406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E26757-92AA-1BEE-464F-2E79E427FE07}"/>
                  </a:ext>
                </a:extLst>
              </p:cNvPr>
              <p:cNvSpPr txBox="1"/>
              <p:nvPr/>
            </p:nvSpPr>
            <p:spPr>
              <a:xfrm>
                <a:off x="595666" y="2776958"/>
                <a:ext cx="2934471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E26757-92AA-1BEE-464F-2E79E427F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66" y="2776958"/>
                <a:ext cx="2934471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9818D7-9C57-926E-CE9E-96E99947F3E1}"/>
                  </a:ext>
                </a:extLst>
              </p:cNvPr>
              <p:cNvSpPr txBox="1"/>
              <p:nvPr/>
            </p:nvSpPr>
            <p:spPr>
              <a:xfrm>
                <a:off x="540247" y="3658831"/>
                <a:ext cx="179285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9818D7-9C57-926E-CE9E-96E99947F3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247" y="3658831"/>
                <a:ext cx="1792859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871BBFA-7DF7-08A0-373B-7E2131536F40}"/>
                  </a:ext>
                </a:extLst>
              </p:cNvPr>
              <p:cNvSpPr txBox="1"/>
              <p:nvPr/>
            </p:nvSpPr>
            <p:spPr>
              <a:xfrm>
                <a:off x="2238816" y="3655166"/>
                <a:ext cx="206440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6+3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4−3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871BBFA-7DF7-08A0-373B-7E2131536F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816" y="3655166"/>
                <a:ext cx="2064406" cy="5477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4B1611-ABC8-1A3A-6DC3-6B45FB22478A}"/>
                  </a:ext>
                </a:extLst>
              </p:cNvPr>
              <p:cNvSpPr txBox="1"/>
              <p:nvPr/>
            </p:nvSpPr>
            <p:spPr>
              <a:xfrm>
                <a:off x="2238816" y="4361748"/>
                <a:ext cx="2064406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>
                    <a:solidFill>
                      <a:prstClr val="black"/>
                    </a:solidFill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4B1611-ABC8-1A3A-6DC3-6B45FB2247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816" y="4361748"/>
                <a:ext cx="2064406" cy="54777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E094B4-B8A5-9454-D055-E9D884990767}"/>
                  </a:ext>
                </a:extLst>
              </p:cNvPr>
              <p:cNvSpPr txBox="1"/>
              <p:nvPr/>
            </p:nvSpPr>
            <p:spPr>
              <a:xfrm>
                <a:off x="737062" y="5223501"/>
                <a:ext cx="303834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</a:rPr>
                  <a:t>The image of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2,3</m:t>
                        </m:r>
                      </m:e>
                    </m:d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→(−3,1)</m:t>
                    </m:r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E094B4-B8A5-9454-D055-E9D884990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062" y="5223501"/>
                <a:ext cx="3038341" cy="307777"/>
              </a:xfrm>
              <a:prstGeom prst="rect">
                <a:avLst/>
              </a:prstGeom>
              <a:blipFill>
                <a:blip r:embed="rId9"/>
                <a:stretch>
                  <a:fillRect l="-5221" t="-26000" r="-3815" b="-50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896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9162F7E-BE5A-0571-E225-605411498CBC}"/>
              </a:ext>
            </a:extLst>
          </p:cNvPr>
          <p:cNvSpPr/>
          <p:nvPr/>
        </p:nvSpPr>
        <p:spPr>
          <a:xfrm>
            <a:off x="3365275" y="5897201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F857967-A878-EB0B-7F1E-66821D8E4D21}"/>
              </a:ext>
            </a:extLst>
          </p:cNvPr>
          <p:cNvSpPr/>
          <p:nvPr/>
        </p:nvSpPr>
        <p:spPr>
          <a:xfrm>
            <a:off x="892233" y="5923187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AFF7A4-398B-E065-B9C4-36B83AB96B92}"/>
              </a:ext>
            </a:extLst>
          </p:cNvPr>
          <p:cNvSpPr/>
          <p:nvPr/>
        </p:nvSpPr>
        <p:spPr>
          <a:xfrm>
            <a:off x="3305695" y="5004086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441472-FB68-4170-D06A-8FFFBEE0D13A}"/>
              </a:ext>
            </a:extLst>
          </p:cNvPr>
          <p:cNvSpPr/>
          <p:nvPr/>
        </p:nvSpPr>
        <p:spPr>
          <a:xfrm>
            <a:off x="925484" y="5033880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A46BAB-2DD1-7F13-31F0-BB98411AE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4039"/>
            <a:ext cx="8462805" cy="2894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257617" y="3733091"/>
                <a:ext cx="6411972" cy="10956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Unit Square matrix: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AU" sz="2000" i="1" dirty="0"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17" y="3733091"/>
                <a:ext cx="6411972" cy="1095621"/>
              </a:xfrm>
              <a:prstGeom prst="rect">
                <a:avLst/>
              </a:prstGeom>
              <a:blipFill>
                <a:blip r:embed="rId3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B0B6CC77-BC19-D637-8E17-4CA0CB9F4DA0}"/>
              </a:ext>
            </a:extLst>
          </p:cNvPr>
          <p:cNvSpPr txBox="1"/>
          <p:nvPr/>
        </p:nvSpPr>
        <p:spPr>
          <a:xfrm>
            <a:off x="0" y="-14262"/>
            <a:ext cx="4102468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16A Q8a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2E2D1C-455B-426C-D4FE-0DBCF875B3A5}"/>
                  </a:ext>
                </a:extLst>
              </p:cNvPr>
              <p:cNvSpPr txBox="1"/>
              <p:nvPr/>
            </p:nvSpPr>
            <p:spPr>
              <a:xfrm>
                <a:off x="587355" y="5071440"/>
                <a:ext cx="641197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2E2D1C-455B-426C-D4FE-0DBCF875B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355" y="5071440"/>
                <a:ext cx="6411972" cy="8555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03CA03-2632-738F-4DC2-73756AB547BF}"/>
                  </a:ext>
                </a:extLst>
              </p:cNvPr>
              <p:cNvSpPr txBox="1"/>
              <p:nvPr/>
            </p:nvSpPr>
            <p:spPr>
              <a:xfrm>
                <a:off x="301951" y="5926995"/>
                <a:ext cx="641197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OR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03CA03-2632-738F-4DC2-73756AB54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51" y="5926995"/>
                <a:ext cx="6411972" cy="855555"/>
              </a:xfrm>
              <a:prstGeom prst="rect">
                <a:avLst/>
              </a:prstGeom>
              <a:blipFill>
                <a:blip r:embed="rId5"/>
                <a:stretch>
                  <a:fillRect l="-24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BC2E795-869E-46D7-611B-AC6F5EF426C5}"/>
                  </a:ext>
                </a:extLst>
              </p:cNvPr>
              <p:cNvSpPr txBox="1"/>
              <p:nvPr/>
            </p:nvSpPr>
            <p:spPr>
              <a:xfrm>
                <a:off x="5563908" y="5041646"/>
                <a:ext cx="257148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∴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BC2E795-869E-46D7-611B-AC6F5EF42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3908" y="5041646"/>
                <a:ext cx="2571482" cy="85555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528EF2B-D8D7-FA6B-ED18-0E8DB2EA02A5}"/>
                  </a:ext>
                </a:extLst>
              </p:cNvPr>
              <p:cNvSpPr txBox="1"/>
              <p:nvPr/>
            </p:nvSpPr>
            <p:spPr>
              <a:xfrm>
                <a:off x="5329742" y="5858123"/>
                <a:ext cx="257148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i="1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528EF2B-D8D7-FA6B-ED18-0E8DB2EA0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9742" y="5858123"/>
                <a:ext cx="2571482" cy="8555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070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7" grpId="0"/>
      <p:bldP spid="10" grpId="0"/>
      <p:bldP spid="11" grpId="0"/>
      <p:bldP spid="12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9162F7E-BE5A-0571-E225-605411498CBC}"/>
              </a:ext>
            </a:extLst>
          </p:cNvPr>
          <p:cNvSpPr/>
          <p:nvPr/>
        </p:nvSpPr>
        <p:spPr>
          <a:xfrm>
            <a:off x="3463603" y="5964555"/>
            <a:ext cx="1014186" cy="6774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F857967-A878-EB0B-7F1E-66821D8E4D21}"/>
              </a:ext>
            </a:extLst>
          </p:cNvPr>
          <p:cNvSpPr/>
          <p:nvPr/>
        </p:nvSpPr>
        <p:spPr>
          <a:xfrm>
            <a:off x="1030779" y="5927029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AFF7A4-398B-E065-B9C4-36B83AB96B92}"/>
              </a:ext>
            </a:extLst>
          </p:cNvPr>
          <p:cNvSpPr/>
          <p:nvPr/>
        </p:nvSpPr>
        <p:spPr>
          <a:xfrm>
            <a:off x="3305695" y="5004086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441472-FB68-4170-D06A-8FFFBEE0D13A}"/>
              </a:ext>
            </a:extLst>
          </p:cNvPr>
          <p:cNvSpPr/>
          <p:nvPr/>
        </p:nvSpPr>
        <p:spPr>
          <a:xfrm>
            <a:off x="925484" y="5033880"/>
            <a:ext cx="875606" cy="7177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A46BAB-2DD1-7F13-31F0-BB98411AE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4039"/>
            <a:ext cx="8462805" cy="2894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257617" y="3733091"/>
                <a:ext cx="6411972" cy="10956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Unit Square matrix: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AU" sz="2000" i="1" dirty="0"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AU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17" y="3733091"/>
                <a:ext cx="6411972" cy="1095621"/>
              </a:xfrm>
              <a:prstGeom prst="rect">
                <a:avLst/>
              </a:prstGeom>
              <a:blipFill>
                <a:blip r:embed="rId3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B0B6CC77-BC19-D637-8E17-4CA0CB9F4DA0}"/>
              </a:ext>
            </a:extLst>
          </p:cNvPr>
          <p:cNvSpPr txBox="1"/>
          <p:nvPr/>
        </p:nvSpPr>
        <p:spPr>
          <a:xfrm>
            <a:off x="0" y="-14262"/>
            <a:ext cx="4122262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16A Q8b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2E2D1C-455B-426C-D4FE-0DBCF875B3A5}"/>
                  </a:ext>
                </a:extLst>
              </p:cNvPr>
              <p:cNvSpPr txBox="1"/>
              <p:nvPr/>
            </p:nvSpPr>
            <p:spPr>
              <a:xfrm>
                <a:off x="479283" y="5071440"/>
                <a:ext cx="641197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2E2D1C-455B-426C-D4FE-0DBCF875B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83" y="5071440"/>
                <a:ext cx="6411972" cy="5477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03CA03-2632-738F-4DC2-73756AB547BF}"/>
                  </a:ext>
                </a:extLst>
              </p:cNvPr>
              <p:cNvSpPr txBox="1"/>
              <p:nvPr/>
            </p:nvSpPr>
            <p:spPr>
              <a:xfrm>
                <a:off x="301951" y="5994349"/>
                <a:ext cx="641197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OR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03CA03-2632-738F-4DC2-73756AB54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51" y="5994349"/>
                <a:ext cx="6411972" cy="855555"/>
              </a:xfrm>
              <a:prstGeom prst="rect">
                <a:avLst/>
              </a:prstGeom>
              <a:blipFill>
                <a:blip r:embed="rId5"/>
                <a:stretch>
                  <a:fillRect l="-24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BC2E795-869E-46D7-611B-AC6F5EF426C5}"/>
                  </a:ext>
                </a:extLst>
              </p:cNvPr>
              <p:cNvSpPr txBox="1"/>
              <p:nvPr/>
            </p:nvSpPr>
            <p:spPr>
              <a:xfrm>
                <a:off x="5563908" y="5041646"/>
                <a:ext cx="257148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∴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BC2E795-869E-46D7-611B-AC6F5EF42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3908" y="5041646"/>
                <a:ext cx="2571482" cy="85555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528EF2B-D8D7-FA6B-ED18-0E8DB2EA02A5}"/>
                  </a:ext>
                </a:extLst>
              </p:cNvPr>
              <p:cNvSpPr txBox="1"/>
              <p:nvPr/>
            </p:nvSpPr>
            <p:spPr>
              <a:xfrm>
                <a:off x="5329741" y="5858123"/>
                <a:ext cx="3797633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i="1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528EF2B-D8D7-FA6B-ED18-0E8DB2EA0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9741" y="5858123"/>
                <a:ext cx="3797633" cy="8555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64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7" grpId="0"/>
      <p:bldP spid="10" grpId="0"/>
      <p:bldP spid="11" grpId="0"/>
      <p:bldP spid="12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57599" y="812616"/>
            <a:ext cx="10261909" cy="816679"/>
          </a:xfrm>
        </p:spPr>
        <p:txBody>
          <a:bodyPr>
            <a:normAutofit/>
          </a:bodyPr>
          <a:lstStyle/>
          <a:p>
            <a:pPr algn="l"/>
            <a:r>
              <a:rPr lang="en-AU" sz="4000" dirty="0"/>
              <a:t>Complete Cambridge Ex 16A</a:t>
            </a:r>
          </a:p>
          <a:p>
            <a:pPr algn="l"/>
            <a:endParaRPr lang="en-A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B07689-760D-4D71-9448-AFF1CCEB30E0}"/>
              </a:ext>
            </a:extLst>
          </p:cNvPr>
          <p:cNvSpPr txBox="1"/>
          <p:nvPr/>
        </p:nvSpPr>
        <p:spPr>
          <a:xfrm>
            <a:off x="0" y="-28398"/>
            <a:ext cx="3895468" cy="584775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90091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294588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71" y="730990"/>
                <a:ext cx="10017198" cy="615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Find the image of the point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(2, 1)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under the transformation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with rule 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 </m:t>
                          </m:r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→(3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−5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2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−4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1" y="730990"/>
                <a:ext cx="10017198" cy="615618"/>
              </a:xfrm>
              <a:prstGeom prst="rect">
                <a:avLst/>
              </a:prstGeom>
              <a:blipFill>
                <a:blip r:embed="rId2"/>
                <a:stretch>
                  <a:fillRect l="-1521" t="-11881" b="-1881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ABDA6E-FA4C-1184-AC77-04F8CC352313}"/>
                  </a:ext>
                </a:extLst>
              </p:cNvPr>
              <p:cNvSpPr txBox="1"/>
              <p:nvPr/>
            </p:nvSpPr>
            <p:spPr>
              <a:xfrm>
                <a:off x="824650" y="1507085"/>
                <a:ext cx="1296579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2,1</m:t>
                          </m:r>
                        </m:e>
                      </m:d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ABDA6E-FA4C-1184-AC77-04F8CC352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50" y="1507085"/>
                <a:ext cx="1296579" cy="307777"/>
              </a:xfrm>
              <a:prstGeom prst="rect">
                <a:avLst/>
              </a:prstGeom>
              <a:blipFill>
                <a:blip r:embed="rId3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8DAEFD6-334C-00E6-410B-291F8FCD2F31}"/>
                  </a:ext>
                </a:extLst>
              </p:cNvPr>
              <p:cNvSpPr txBox="1"/>
              <p:nvPr/>
            </p:nvSpPr>
            <p:spPr>
              <a:xfrm>
                <a:off x="1891450" y="1507085"/>
                <a:ext cx="348965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3</m:t>
                          </m:r>
                          <m:d>
                            <m:dPr>
                              <m:ctrlP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−5</m:t>
                          </m:r>
                          <m:d>
                            <m:dPr>
                              <m:ctrlP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, 2</m:t>
                          </m:r>
                          <m:d>
                            <m:dPr>
                              <m:ctrlP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AU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−4(1)</m:t>
                          </m:r>
                        </m:e>
                      </m:d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58DAEFD6-334C-00E6-410B-291F8FCD2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1450" y="1507085"/>
                <a:ext cx="3489655" cy="307777"/>
              </a:xfrm>
              <a:prstGeom prst="rect">
                <a:avLst/>
              </a:prstGeom>
              <a:blipFill>
                <a:blip r:embed="rId4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B976F0A-CA75-F18A-EC38-D9C46747D877}"/>
                  </a:ext>
                </a:extLst>
              </p:cNvPr>
              <p:cNvSpPr txBox="1"/>
              <p:nvPr/>
            </p:nvSpPr>
            <p:spPr>
              <a:xfrm>
                <a:off x="5138470" y="1507084"/>
                <a:ext cx="92656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1, 0</m:t>
                          </m:r>
                        </m:e>
                      </m:d>
                    </m:oMath>
                  </m:oMathPara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B976F0A-CA75-F18A-EC38-D9C46747D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470" y="1507084"/>
                <a:ext cx="926565" cy="307777"/>
              </a:xfrm>
              <a:prstGeom prst="rect">
                <a:avLst/>
              </a:prstGeom>
              <a:blipFill>
                <a:blip r:embed="rId5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CA30D11F-6351-16A8-2DDF-D994E04FE068}"/>
              </a:ext>
            </a:extLst>
          </p:cNvPr>
          <p:cNvGrpSpPr/>
          <p:nvPr/>
        </p:nvGrpSpPr>
        <p:grpSpPr>
          <a:xfrm>
            <a:off x="7786145" y="1974349"/>
            <a:ext cx="2558880" cy="2290680"/>
            <a:chOff x="7786145" y="1974349"/>
            <a:chExt cx="2558880" cy="229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5B335531-65C3-CF75-8D39-26103ACF390B}"/>
                    </a:ext>
                  </a:extLst>
                </p14:cNvPr>
                <p14:cNvContentPartPr/>
                <p14:nvPr/>
              </p14:nvContentPartPr>
              <p14:xfrm>
                <a:off x="8031665" y="2113309"/>
                <a:ext cx="103680" cy="1033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5B335531-65C3-CF75-8D39-26103ACF390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023025" y="2104309"/>
                  <a:ext cx="1213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D27E6734-6DBB-5097-BAC2-A886D239EE50}"/>
                    </a:ext>
                  </a:extLst>
                </p14:cNvPr>
                <p14:cNvContentPartPr/>
                <p14:nvPr/>
              </p14:nvContentPartPr>
              <p14:xfrm>
                <a:off x="8116625" y="2136709"/>
                <a:ext cx="54000" cy="223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D27E6734-6DBB-5097-BAC2-A886D239EE5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107625" y="2128069"/>
                  <a:ext cx="7164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9D34F3E7-2E31-4DEC-50B7-AA1D735FA341}"/>
                    </a:ext>
                  </a:extLst>
                </p14:cNvPr>
                <p14:cNvContentPartPr/>
                <p14:nvPr/>
              </p14:nvContentPartPr>
              <p14:xfrm>
                <a:off x="8098985" y="2167669"/>
                <a:ext cx="84960" cy="2097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9D34F3E7-2E31-4DEC-50B7-AA1D735FA34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089985" y="2158669"/>
                  <a:ext cx="102600" cy="21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4632A19B-824B-2374-0F1D-C3122919CF7D}"/>
                    </a:ext>
                  </a:extLst>
                </p14:cNvPr>
                <p14:cNvContentPartPr/>
                <p14:nvPr/>
              </p14:nvContentPartPr>
              <p14:xfrm>
                <a:off x="7948865" y="4022389"/>
                <a:ext cx="2122200" cy="7164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4632A19B-824B-2374-0F1D-C3122919CF7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940225" y="4013749"/>
                  <a:ext cx="21398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D8862233-4026-40CA-47D8-C0B4A87AD832}"/>
                    </a:ext>
                  </a:extLst>
                </p14:cNvPr>
                <p14:cNvContentPartPr/>
                <p14:nvPr/>
              </p14:nvContentPartPr>
              <p14:xfrm>
                <a:off x="10041185" y="3975589"/>
                <a:ext cx="92880" cy="1198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D8862233-4026-40CA-47D8-C0B4A87AD83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032185" y="3966589"/>
                  <a:ext cx="1105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DCAF49D-9416-0733-C5DC-FEF820F27FE6}"/>
                    </a:ext>
                  </a:extLst>
                </p14:cNvPr>
                <p14:cNvContentPartPr/>
                <p14:nvPr/>
              </p14:nvContentPartPr>
              <p14:xfrm>
                <a:off x="10217945" y="4061269"/>
                <a:ext cx="37800" cy="734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DCAF49D-9416-0733-C5DC-FEF820F27FE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209305" y="4052269"/>
                  <a:ext cx="554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D0999AB9-F699-9F04-AB82-F69819BF873A}"/>
                    </a:ext>
                  </a:extLst>
                </p14:cNvPr>
                <p14:cNvContentPartPr/>
                <p14:nvPr/>
              </p14:nvContentPartPr>
              <p14:xfrm>
                <a:off x="10245665" y="4064149"/>
                <a:ext cx="99360" cy="1306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D0999AB9-F699-9F04-AB82-F69819BF873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236665" y="4055509"/>
                  <a:ext cx="11700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8D90F582-8191-D02E-1BCA-7B07366D6BB4}"/>
                    </a:ext>
                  </a:extLst>
                </p14:cNvPr>
                <p14:cNvContentPartPr/>
                <p14:nvPr/>
              </p14:nvContentPartPr>
              <p14:xfrm>
                <a:off x="7786145" y="1974349"/>
                <a:ext cx="131400" cy="14868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8D90F582-8191-D02E-1BCA-7B07366D6BB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777505" y="1965349"/>
                  <a:ext cx="149040" cy="166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75586C8-573E-CA66-E60E-76EA49B31F79}"/>
              </a:ext>
            </a:extLst>
          </p:cNvPr>
          <p:cNvGrpSpPr/>
          <p:nvPr/>
        </p:nvGrpSpPr>
        <p:grpSpPr>
          <a:xfrm>
            <a:off x="9443051" y="2967589"/>
            <a:ext cx="720360" cy="229320"/>
            <a:chOff x="9443051" y="2967589"/>
            <a:chExt cx="720360" cy="22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2DFB4B68-F0A3-8733-BB89-C55862A3DB5C}"/>
                    </a:ext>
                  </a:extLst>
                </p14:cNvPr>
                <p14:cNvContentPartPr/>
                <p14:nvPr/>
              </p14:nvContentPartPr>
              <p14:xfrm>
                <a:off x="9443051" y="3050389"/>
                <a:ext cx="64800" cy="612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2DFB4B68-F0A3-8733-BB89-C55862A3DB5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434411" y="3041749"/>
                  <a:ext cx="824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42F6211-8B15-BE20-3DC5-1C7D41B2DFC3}"/>
                    </a:ext>
                  </a:extLst>
                </p14:cNvPr>
                <p14:cNvContentPartPr/>
                <p14:nvPr/>
              </p14:nvContentPartPr>
              <p14:xfrm>
                <a:off x="9476531" y="3083869"/>
                <a:ext cx="38520" cy="486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42F6211-8B15-BE20-3DC5-1C7D41B2DFC3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9467891" y="3074869"/>
                  <a:ext cx="5616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98727A9-BAC7-CFDA-6F39-C6C5D514689D}"/>
                    </a:ext>
                  </a:extLst>
                </p14:cNvPr>
                <p14:cNvContentPartPr/>
                <p14:nvPr/>
              </p14:nvContentPartPr>
              <p14:xfrm>
                <a:off x="9673451" y="2970469"/>
                <a:ext cx="38520" cy="1551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98727A9-BAC7-CFDA-6F39-C6C5D514689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664811" y="2961469"/>
                  <a:ext cx="561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655E2617-B8B8-984C-B2EF-736605D347BB}"/>
                    </a:ext>
                  </a:extLst>
                </p14:cNvPr>
                <p14:cNvContentPartPr/>
                <p14:nvPr/>
              </p14:nvContentPartPr>
              <p14:xfrm>
                <a:off x="9754451" y="3021589"/>
                <a:ext cx="87480" cy="9972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655E2617-B8B8-984C-B2EF-736605D347B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745451" y="3012949"/>
                  <a:ext cx="1051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BC0D0D17-3C77-13ED-9E68-BECED522E9E5}"/>
                    </a:ext>
                  </a:extLst>
                </p14:cNvPr>
                <p14:cNvContentPartPr/>
                <p14:nvPr/>
              </p14:nvContentPartPr>
              <p14:xfrm>
                <a:off x="9893411" y="3098269"/>
                <a:ext cx="25560" cy="831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BC0D0D17-3C77-13ED-9E68-BECED522E9E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884771" y="3089629"/>
                  <a:ext cx="432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A71BCEEE-4157-92A3-6529-09BDE4157239}"/>
                    </a:ext>
                  </a:extLst>
                </p14:cNvPr>
                <p14:cNvContentPartPr/>
                <p14:nvPr/>
              </p14:nvContentPartPr>
              <p14:xfrm>
                <a:off x="10027691" y="3042469"/>
                <a:ext cx="19800" cy="691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A71BCEEE-4157-92A3-6529-09BDE415723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0018691" y="3033469"/>
                  <a:ext cx="37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AFFB911B-BD19-DAE2-B330-AC2CEED5FA36}"/>
                    </a:ext>
                  </a:extLst>
                </p14:cNvPr>
                <p14:cNvContentPartPr/>
                <p14:nvPr/>
              </p14:nvContentPartPr>
              <p14:xfrm>
                <a:off x="10111571" y="2967589"/>
                <a:ext cx="51840" cy="2293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AFFB911B-BD19-DAE2-B330-AC2CEED5FA3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102571" y="2958589"/>
                  <a:ext cx="69480" cy="246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FA14542-F0BC-6B12-E3CD-6860361A5A26}"/>
              </a:ext>
            </a:extLst>
          </p:cNvPr>
          <p:cNvGrpSpPr/>
          <p:nvPr/>
        </p:nvGrpSpPr>
        <p:grpSpPr>
          <a:xfrm>
            <a:off x="8627651" y="4236949"/>
            <a:ext cx="474840" cy="197280"/>
            <a:chOff x="8627651" y="4236949"/>
            <a:chExt cx="474840" cy="197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FE9B497C-E4B9-FA73-3266-07F002D9C2B5}"/>
                    </a:ext>
                  </a:extLst>
                </p14:cNvPr>
                <p14:cNvContentPartPr/>
                <p14:nvPr/>
              </p14:nvContentPartPr>
              <p14:xfrm>
                <a:off x="8627651" y="4244869"/>
                <a:ext cx="61560" cy="1382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FE9B497C-E4B9-FA73-3266-07F002D9C2B5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618651" y="4236229"/>
                  <a:ext cx="792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58C4710-DCA9-908A-6182-BAD08B0D7A57}"/>
                    </a:ext>
                  </a:extLst>
                </p14:cNvPr>
                <p14:cNvContentPartPr/>
                <p14:nvPr/>
              </p14:nvContentPartPr>
              <p14:xfrm>
                <a:off x="8764451" y="4258909"/>
                <a:ext cx="20880" cy="65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58C4710-DCA9-908A-6182-BAD08B0D7A57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755451" y="4250269"/>
                  <a:ext cx="3852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4E8A8E9A-248B-7436-50CC-A795886038C6}"/>
                    </a:ext>
                  </a:extLst>
                </p14:cNvPr>
                <p14:cNvContentPartPr/>
                <p14:nvPr/>
              </p14:nvContentPartPr>
              <p14:xfrm>
                <a:off x="8810171" y="4339189"/>
                <a:ext cx="27360" cy="950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4E8A8E9A-248B-7436-50CC-A795886038C6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801171" y="4330189"/>
                  <a:ext cx="4500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7F342F7-175A-C426-2199-65F90C5AB850}"/>
                    </a:ext>
                  </a:extLst>
                </p14:cNvPr>
                <p14:cNvContentPartPr/>
                <p14:nvPr/>
              </p14:nvContentPartPr>
              <p14:xfrm>
                <a:off x="8896211" y="4236949"/>
                <a:ext cx="206280" cy="1335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7F342F7-175A-C426-2199-65F90C5AB850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87211" y="4227949"/>
                  <a:ext cx="223920" cy="15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1F79229-4D06-5FF7-1BE0-B6570C4F42E7}"/>
              </a:ext>
            </a:extLst>
          </p:cNvPr>
          <p:cNvGrpSpPr/>
          <p:nvPr/>
        </p:nvGrpSpPr>
        <p:grpSpPr>
          <a:xfrm>
            <a:off x="8736011" y="3175309"/>
            <a:ext cx="693720" cy="893160"/>
            <a:chOff x="8736011" y="3175309"/>
            <a:chExt cx="693720" cy="89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773469B-A4E6-3951-FEE4-B75FF1AE9818}"/>
                    </a:ext>
                  </a:extLst>
                </p14:cNvPr>
                <p14:cNvContentPartPr/>
                <p14:nvPr/>
              </p14:nvContentPartPr>
              <p14:xfrm>
                <a:off x="8736011" y="4003669"/>
                <a:ext cx="73800" cy="64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773469B-A4E6-3951-FEE4-B75FF1AE981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727011" y="3995029"/>
                  <a:ext cx="9144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A97477BB-4B2E-9B62-BD62-F5BAD7903556}"/>
                    </a:ext>
                  </a:extLst>
                </p14:cNvPr>
                <p14:cNvContentPartPr/>
                <p14:nvPr/>
              </p14:nvContentPartPr>
              <p14:xfrm>
                <a:off x="9369251" y="3175309"/>
                <a:ext cx="60480" cy="9504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A97477BB-4B2E-9B62-BD62-F5BAD790355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360251" y="3166669"/>
                  <a:ext cx="781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CFFE99DD-97C4-5173-7756-E8050D2AE8CB}"/>
                    </a:ext>
                  </a:extLst>
                </p14:cNvPr>
                <p14:cNvContentPartPr/>
                <p14:nvPr/>
              </p14:nvContentPartPr>
              <p14:xfrm>
                <a:off x="9089531" y="3344149"/>
                <a:ext cx="218160" cy="2502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CFFE99DD-97C4-5173-7756-E8050D2AE8C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080891" y="3335149"/>
                  <a:ext cx="235800" cy="26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B414C74-D5C1-191C-2DCB-CB4125BE4FB1}"/>
                    </a:ext>
                  </a:extLst>
                </p14:cNvPr>
                <p14:cNvContentPartPr/>
                <p14:nvPr/>
              </p14:nvContentPartPr>
              <p14:xfrm>
                <a:off x="8989451" y="3654469"/>
                <a:ext cx="51480" cy="60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B414C74-D5C1-191C-2DCB-CB4125BE4FB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980811" y="3645829"/>
                  <a:ext cx="691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5D571433-374A-92F0-900D-D52D1E3ADD6B}"/>
                    </a:ext>
                  </a:extLst>
                </p14:cNvPr>
                <p14:cNvContentPartPr/>
                <p14:nvPr/>
              </p14:nvContentPartPr>
              <p14:xfrm>
                <a:off x="8860931" y="3766429"/>
                <a:ext cx="83880" cy="860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5D571433-374A-92F0-900D-D52D1E3ADD6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851931" y="3757789"/>
                  <a:ext cx="10152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271F294-9440-06CC-685F-D46583DFFCE0}"/>
                    </a:ext>
                  </a:extLst>
                </p14:cNvPr>
                <p14:cNvContentPartPr/>
                <p14:nvPr/>
              </p14:nvContentPartPr>
              <p14:xfrm>
                <a:off x="8814851" y="3874429"/>
                <a:ext cx="32040" cy="48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271F294-9440-06CC-685F-D46583DFFCE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805851" y="3865789"/>
                  <a:ext cx="4968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27C4A293-A2D2-24E5-8144-EA46A22A3464}"/>
                    </a:ext>
                  </a:extLst>
                </p14:cNvPr>
                <p14:cNvContentPartPr/>
                <p14:nvPr/>
              </p14:nvContentPartPr>
              <p14:xfrm>
                <a:off x="8767691" y="3863269"/>
                <a:ext cx="150120" cy="11952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27C4A293-A2D2-24E5-8144-EA46A22A3464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758691" y="3854629"/>
                  <a:ext cx="167760" cy="137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41447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/>
              <p:nvPr/>
            </p:nvSpPr>
            <p:spPr>
              <a:xfrm>
                <a:off x="129870" y="730990"/>
                <a:ext cx="12006711" cy="11633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Consider a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point, </a:t>
                </a:r>
                <a14:m>
                  <m:oMath xmlns:m="http://schemas.openxmlformats.org/officeDocument/2006/math"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sSub>
                      <m:sSubPr>
                        <m:ctrlP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sSub>
                      <m:sSubPr>
                        <m:ctrlP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𝑦</m:t>
                        </m:r>
                      </m:e>
                      <m:sub>
                        <m:r>
                          <a:rPr kumimoji="0" lang="en-AU" sz="20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kumimoji="0" lang="en-AU" sz="20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in the cartesian plane, we can rewrite this to be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Performing a linear transformation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kumimoji="0" lang="en-AU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𝑦</m:t>
                          </m:r>
                        </m:e>
                      </m:d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→(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𝑎𝑥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𝑏𝑦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, 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𝑐𝑥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𝑑𝑦</m:t>
                      </m:r>
                      <m:r>
                        <a:rPr kumimoji="0" lang="en-AU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B59DFFB-C0E6-1141-433E-F6BA7977E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870" y="730990"/>
                <a:ext cx="12006711" cy="1163395"/>
              </a:xfrm>
              <a:prstGeom prst="rect">
                <a:avLst/>
              </a:prstGeom>
              <a:blipFill>
                <a:blip r:embed="rId2"/>
                <a:stretch>
                  <a:fillRect l="-1269" b="-942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EBE12CB-6141-3B9B-C94C-5414723FEC69}"/>
                  </a:ext>
                </a:extLst>
              </p:cNvPr>
              <p:cNvSpPr txBox="1"/>
              <p:nvPr/>
            </p:nvSpPr>
            <p:spPr>
              <a:xfrm>
                <a:off x="3790470" y="3116182"/>
                <a:ext cx="2305530" cy="879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EBE12CB-6141-3B9B-C94C-5414723FE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470" y="3116182"/>
                <a:ext cx="2305530" cy="87985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D07C954-EAB2-5C97-1D04-8742B5718782}"/>
                  </a:ext>
                </a:extLst>
              </p:cNvPr>
              <p:cNvSpPr txBox="1"/>
              <p:nvPr/>
            </p:nvSpPr>
            <p:spPr>
              <a:xfrm>
                <a:off x="4286462" y="3886664"/>
                <a:ext cx="2305530" cy="8945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sSub>
                                <m:sSubPr>
                                  <m:ctrlP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D07C954-EAB2-5C97-1D04-8742B571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462" y="3886664"/>
                <a:ext cx="2305530" cy="8945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BE08246-DEC3-56A1-838A-1AA32C696BE1}"/>
                  </a:ext>
                </a:extLst>
              </p:cNvPr>
              <p:cNvSpPr txBox="1"/>
              <p:nvPr/>
            </p:nvSpPr>
            <p:spPr>
              <a:xfrm>
                <a:off x="185289" y="2143729"/>
                <a:ext cx="12006711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We can say this point is </a:t>
                </a:r>
                <a:r>
                  <a:rPr lang="en-AU" sz="2000" dirty="0" err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</a:t>
                </a:r>
                <a:r>
                  <a:rPr kumimoji="0" lang="en-AU" sz="20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nsformed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to some point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AU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AU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AU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lang="en-AU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lang="en-AU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AU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AU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AU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using a 2x2 matrix,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BE08246-DEC3-56A1-838A-1AA32C696B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289" y="2143729"/>
                <a:ext cx="12006711" cy="855555"/>
              </a:xfrm>
              <a:prstGeom prst="rect">
                <a:avLst/>
              </a:prstGeom>
              <a:blipFill>
                <a:blip r:embed="rId5"/>
                <a:stretch>
                  <a:fillRect l="-126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264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6616" y="573122"/>
                <a:ext cx="1141597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AutoNum type="alphaLcParenR"/>
                </a:pPr>
                <a:r>
                  <a:rPr lang="en-AU" sz="2400" dirty="0"/>
                  <a:t>Find the matrix of the linear transformation with rule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→(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, 3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AU" sz="2400" dirty="0"/>
              </a:p>
              <a:p>
                <a:pPr marL="457200" indent="-457200">
                  <a:buAutoNum type="alphaLcParenR"/>
                </a:pPr>
                <a:r>
                  <a:rPr lang="en-AU" sz="2400" dirty="0"/>
                  <a:t>Use the matrix to find the image of the point (2, 3) under the transformation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6" y="573122"/>
                <a:ext cx="11415975" cy="830997"/>
              </a:xfrm>
              <a:prstGeom prst="rect">
                <a:avLst/>
              </a:prstGeom>
              <a:blipFill>
                <a:blip r:embed="rId2"/>
                <a:stretch>
                  <a:fillRect l="-854" t="-6618" b="-1691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/>
              <p:nvPr/>
            </p:nvSpPr>
            <p:spPr>
              <a:xfrm>
                <a:off x="1382323" y="1558930"/>
                <a:ext cx="641197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( 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,  3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323" y="1558930"/>
                <a:ext cx="6411972" cy="307777"/>
              </a:xfrm>
              <a:prstGeom prst="rect">
                <a:avLst/>
              </a:prstGeom>
              <a:blipFill>
                <a:blip r:embed="rId3"/>
                <a:stretch>
                  <a:fillRect t="-4000" b="-36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8245F3-42B5-B849-B83B-3C6FB1BEC05D}"/>
                  </a:ext>
                </a:extLst>
              </p:cNvPr>
              <p:cNvSpPr txBox="1"/>
              <p:nvPr/>
            </p:nvSpPr>
            <p:spPr>
              <a:xfrm>
                <a:off x="3043350" y="2021518"/>
                <a:ext cx="2305530" cy="8945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08245F3-42B5-B849-B83B-3C6FB1BEC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350" y="2021518"/>
                <a:ext cx="2305530" cy="8945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262DE1B-EDEB-D5F8-E9F5-D185F7EC2650}"/>
                  </a:ext>
                </a:extLst>
              </p:cNvPr>
              <p:cNvSpPr txBox="1"/>
              <p:nvPr/>
            </p:nvSpPr>
            <p:spPr>
              <a:xfrm>
                <a:off x="4387241" y="2021518"/>
                <a:ext cx="2305530" cy="888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AU" sz="2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𝑏𝑦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AU" sz="2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AU" sz="2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262DE1B-EDEB-D5F8-E9F5-D185F7EC2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41" y="2021518"/>
                <a:ext cx="2305530" cy="8883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9EFD4581-23AF-F450-B212-C708194F284C}"/>
                  </a:ext>
                </a:extLst>
              </p:cNvPr>
              <p:cNvSpPr txBox="1"/>
              <p:nvPr/>
            </p:nvSpPr>
            <p:spPr>
              <a:xfrm>
                <a:off x="273247" y="2886873"/>
                <a:ext cx="335110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a)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9EFD4581-23AF-F450-B212-C708194F2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247" y="2886873"/>
                <a:ext cx="3351102" cy="855555"/>
              </a:xfrm>
              <a:prstGeom prst="rect">
                <a:avLst/>
              </a:prstGeom>
              <a:blipFill>
                <a:blip r:embed="rId6"/>
                <a:stretch>
                  <a:fillRect l="-472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83AD4101-5251-A212-A364-CA1492EA1BE7}"/>
                  </a:ext>
                </a:extLst>
              </p:cNvPr>
              <p:cNvSpPr txBox="1"/>
              <p:nvPr/>
            </p:nvSpPr>
            <p:spPr>
              <a:xfrm>
                <a:off x="437618" y="4263339"/>
                <a:ext cx="2305530" cy="879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83AD4101-5251-A212-A364-CA1492EA1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18" y="4263339"/>
                <a:ext cx="2305530" cy="879856"/>
              </a:xfrm>
              <a:prstGeom prst="rect">
                <a:avLst/>
              </a:prstGeom>
              <a:blipFill>
                <a:blip r:embed="rId7"/>
                <a:stretch>
                  <a:fillRect l="-687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EA6EC41B-26D5-9C95-9154-B024FF119E23}"/>
                  </a:ext>
                </a:extLst>
              </p:cNvPr>
              <p:cNvSpPr txBox="1"/>
              <p:nvPr/>
            </p:nvSpPr>
            <p:spPr>
              <a:xfrm>
                <a:off x="1199618" y="4999059"/>
                <a:ext cx="2305530" cy="87357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EA6EC41B-26D5-9C95-9154-B024FF119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18" y="4999059"/>
                <a:ext cx="2305530" cy="87357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9F39EBA8-FAFA-CA13-8E0A-92B69FF747C9}"/>
                  </a:ext>
                </a:extLst>
              </p:cNvPr>
              <p:cNvSpPr txBox="1"/>
              <p:nvPr/>
            </p:nvSpPr>
            <p:spPr>
              <a:xfrm>
                <a:off x="1191253" y="5615643"/>
                <a:ext cx="3499844" cy="9927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2)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(3)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(2)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(3)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9F39EBA8-FAFA-CA13-8E0A-92B69FF74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253" y="5615643"/>
                <a:ext cx="3499844" cy="9927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FDED52A8-3766-0DC7-FFC4-A9530F4F38C5}"/>
                  </a:ext>
                </a:extLst>
              </p:cNvPr>
              <p:cNvSpPr txBox="1"/>
              <p:nvPr/>
            </p:nvSpPr>
            <p:spPr>
              <a:xfrm>
                <a:off x="2788511" y="6416808"/>
                <a:ext cx="3499844" cy="3078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image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is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−4, 9)</m:t>
                      </m:r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FDED52A8-3766-0DC7-FFC4-A9530F4F3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8511" y="6416808"/>
                <a:ext cx="3499844" cy="307841"/>
              </a:xfrm>
              <a:prstGeom prst="rect">
                <a:avLst/>
              </a:prstGeom>
              <a:blipFill>
                <a:blip r:embed="rId10"/>
                <a:stretch>
                  <a:fillRect t="-4000" b="-36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73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24" grpId="0"/>
      <p:bldP spid="25" grpId="0"/>
      <p:bldP spid="107" grpId="0"/>
      <p:bldP spid="109" grpId="0"/>
      <p:bldP spid="110" grpId="0"/>
      <p:bldP spid="111" grpId="0"/>
      <p:bldP spid="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041436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16A Q3a,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196657" y="2092714"/>
                <a:ext cx="6411972" cy="879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a)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57" y="2092714"/>
                <a:ext cx="6411972" cy="879856"/>
              </a:xfrm>
              <a:prstGeom prst="rect">
                <a:avLst/>
              </a:prstGeom>
              <a:blipFill>
                <a:blip r:embed="rId2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15BCCDB5-70D7-B77F-3B10-758D8E6839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98" t="54594"/>
          <a:stretch/>
        </p:blipFill>
        <p:spPr>
          <a:xfrm>
            <a:off x="127462" y="759229"/>
            <a:ext cx="8722165" cy="12469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A32DD2-F1CE-D8C6-8730-EC6C1C259728}"/>
                  </a:ext>
                </a:extLst>
              </p:cNvPr>
              <p:cNvSpPr txBox="1"/>
              <p:nvPr/>
            </p:nvSpPr>
            <p:spPr>
              <a:xfrm>
                <a:off x="3352767" y="2092714"/>
                <a:ext cx="6411972" cy="8885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Check: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A32DD2-F1CE-D8C6-8730-EC6C1C259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767" y="2092714"/>
                <a:ext cx="6411972" cy="888513"/>
              </a:xfrm>
              <a:prstGeom prst="rect">
                <a:avLst/>
              </a:prstGeom>
              <a:blipFill>
                <a:blip r:embed="rId4"/>
                <a:stretch>
                  <a:fillRect l="-24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46E12AB-1BA3-4030-F24D-54B098C895BE}"/>
                  </a:ext>
                </a:extLst>
              </p:cNvPr>
              <p:cNvSpPr txBox="1"/>
              <p:nvPr/>
            </p:nvSpPr>
            <p:spPr>
              <a:xfrm>
                <a:off x="196657" y="3153972"/>
                <a:ext cx="2701714" cy="879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d)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46E12AB-1BA3-4030-F24D-54B098C89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57" y="3153972"/>
                <a:ext cx="2701714" cy="879856"/>
              </a:xfrm>
              <a:prstGeom prst="rect">
                <a:avLst/>
              </a:prstGeom>
              <a:blipFill>
                <a:blip r:embed="rId5"/>
                <a:stretch>
                  <a:fillRect l="-56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4A893F9-57BB-0E5F-FB3E-9F1757D90CB8}"/>
                  </a:ext>
                </a:extLst>
              </p:cNvPr>
              <p:cNvSpPr txBox="1"/>
              <p:nvPr/>
            </p:nvSpPr>
            <p:spPr>
              <a:xfrm>
                <a:off x="3300120" y="3259266"/>
                <a:ext cx="6411972" cy="8885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Check:</a:t>
                </a:r>
                <a14:m>
                  <m:oMath xmlns:m="http://schemas.openxmlformats.org/officeDocument/2006/math"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+0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4A893F9-57BB-0E5F-FB3E-9F1757D90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120" y="3259266"/>
                <a:ext cx="6411972" cy="888513"/>
              </a:xfrm>
              <a:prstGeom prst="rect">
                <a:avLst/>
              </a:prstGeom>
              <a:blipFill>
                <a:blip r:embed="rId6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673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616" y="573122"/>
            <a:ext cx="1141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A </a:t>
            </a:r>
            <a:r>
              <a:rPr lang="en-AU" sz="2400" b="1" u="sng" dirty="0"/>
              <a:t>unit square </a:t>
            </a:r>
            <a:r>
              <a:rPr lang="en-AU" sz="2400" dirty="0"/>
              <a:t>is the square with vertices (0,0) , (1, 0), (0, 1), (1, 1 )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/>
              <p:nvPr/>
            </p:nvSpPr>
            <p:spPr>
              <a:xfrm>
                <a:off x="63613" y="1751012"/>
                <a:ext cx="6411972" cy="1471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 linear transformation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is represented by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b="0" dirty="0"/>
              </a:p>
              <a:p>
                <a:pPr marL="457200" lvl="0" indent="-457200">
                  <a:buAutoNum type="alphaLcParenR"/>
                  <a:defRPr/>
                </a:pPr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Find the image of the unit square under</a:t>
                </a:r>
                <a:r>
                  <a:rPr kumimoji="0" lang="en-AU" sz="2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this transformation</a:t>
                </a:r>
              </a:p>
              <a:p>
                <a:pPr marL="457200" lvl="0" indent="-457200">
                  <a:buAutoNum type="alphaLcParenR"/>
                  <a:defRPr/>
                </a:pPr>
                <a:r>
                  <a:rPr lang="en-AU" sz="2000" baseline="0" dirty="0">
                    <a:solidFill>
                      <a:prstClr val="black"/>
                    </a:solidFill>
                    <a:latin typeface="Tw Cen MT" panose="020B0602020104020603"/>
                  </a:rPr>
                  <a:t>Sketch the unit square and its image.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3" y="1751012"/>
                <a:ext cx="6411972" cy="1471108"/>
              </a:xfrm>
              <a:prstGeom prst="rect">
                <a:avLst/>
              </a:prstGeom>
              <a:blipFill>
                <a:blip r:embed="rId2"/>
                <a:stretch>
                  <a:fillRect l="-2376" r="-133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2AC67918-B4D8-21DD-91F1-C0E5D709A44E}"/>
              </a:ext>
            </a:extLst>
          </p:cNvPr>
          <p:cNvSpPr txBox="1"/>
          <p:nvPr/>
        </p:nvSpPr>
        <p:spPr>
          <a:xfrm>
            <a:off x="0" y="1166237"/>
            <a:ext cx="17347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Example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BF93F32-F978-8059-C780-3BED7980B82C}"/>
              </a:ext>
            </a:extLst>
          </p:cNvPr>
          <p:cNvGrpSpPr/>
          <p:nvPr/>
        </p:nvGrpSpPr>
        <p:grpSpPr>
          <a:xfrm>
            <a:off x="8303953" y="4078760"/>
            <a:ext cx="2586960" cy="1709280"/>
            <a:chOff x="7448073" y="1633244"/>
            <a:chExt cx="2586960" cy="1709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6DFD619D-D2A7-2494-AE39-F859F8FF2020}"/>
                    </a:ext>
                  </a:extLst>
                </p14:cNvPr>
                <p14:cNvContentPartPr/>
                <p14:nvPr/>
              </p14:nvContentPartPr>
              <p14:xfrm>
                <a:off x="8002113" y="1633244"/>
                <a:ext cx="60480" cy="1342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6DFD619D-D2A7-2494-AE39-F859F8FF202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93473" y="1624244"/>
                  <a:ext cx="7812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71ED265B-0482-24BD-A2C2-E751A7D7550D}"/>
                    </a:ext>
                  </a:extLst>
                </p14:cNvPr>
                <p14:cNvContentPartPr/>
                <p14:nvPr/>
              </p14:nvContentPartPr>
              <p14:xfrm>
                <a:off x="8075913" y="1645844"/>
                <a:ext cx="68400" cy="309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71ED265B-0482-24BD-A2C2-E751A7D7550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067273" y="1637204"/>
                  <a:ext cx="860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03C5B3C-B529-7B88-AB09-1C3D812417D4}"/>
                    </a:ext>
                  </a:extLst>
                </p14:cNvPr>
                <p14:cNvContentPartPr/>
                <p14:nvPr/>
              </p14:nvContentPartPr>
              <p14:xfrm>
                <a:off x="7998513" y="1675364"/>
                <a:ext cx="67680" cy="15735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03C5B3C-B529-7B88-AB09-1C3D812417D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989873" y="1666364"/>
                  <a:ext cx="85320" cy="159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CCF111F7-9076-9D1F-9F6F-299D7AACBD30}"/>
                    </a:ext>
                  </a:extLst>
                </p14:cNvPr>
                <p14:cNvContentPartPr/>
                <p14:nvPr/>
              </p14:nvContentPartPr>
              <p14:xfrm>
                <a:off x="7628073" y="2841764"/>
                <a:ext cx="2404080" cy="1270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CCF111F7-9076-9D1F-9F6F-299D7AACBD3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619073" y="2833124"/>
                  <a:ext cx="24217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B47764E1-F97D-50DB-24E6-39C6DEEE6BE0}"/>
                    </a:ext>
                  </a:extLst>
                </p14:cNvPr>
                <p14:cNvContentPartPr/>
                <p14:nvPr/>
              </p14:nvContentPartPr>
              <p14:xfrm>
                <a:off x="9966993" y="2773004"/>
                <a:ext cx="68040" cy="1350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B47764E1-F97D-50DB-24E6-39C6DEEE6BE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958353" y="2764004"/>
                  <a:ext cx="856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5BDE8B2-70DD-7922-C907-54642E4BB1DE}"/>
                    </a:ext>
                  </a:extLst>
                </p14:cNvPr>
                <p14:cNvContentPartPr/>
                <p14:nvPr/>
              </p14:nvContentPartPr>
              <p14:xfrm>
                <a:off x="7966113" y="2944004"/>
                <a:ext cx="52560" cy="525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5BDE8B2-70DD-7922-C907-54642E4BB1D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57113" y="2935004"/>
                  <a:ext cx="7020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C5894431-ACCE-C910-0D7C-ADA85F95EB3B}"/>
                    </a:ext>
                  </a:extLst>
                </p14:cNvPr>
                <p14:cNvContentPartPr/>
                <p14:nvPr/>
              </p14:nvContentPartPr>
              <p14:xfrm>
                <a:off x="8900673" y="2902964"/>
                <a:ext cx="51840" cy="486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C5894431-ACCE-C910-0D7C-ADA85F95EB3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892033" y="2893964"/>
                  <a:ext cx="6948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BDBAD51-CBBF-647F-6248-149F450E80A0}"/>
                    </a:ext>
                  </a:extLst>
                </p14:cNvPr>
                <p14:cNvContentPartPr/>
                <p14:nvPr/>
              </p14:nvContentPartPr>
              <p14:xfrm>
                <a:off x="8909673" y="2146964"/>
                <a:ext cx="24840" cy="277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BDBAD51-CBBF-647F-6248-149F450E80A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901033" y="2138324"/>
                  <a:ext cx="4248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B3329C90-68D9-610D-9766-D3423BD7F557}"/>
                    </a:ext>
                  </a:extLst>
                </p14:cNvPr>
                <p14:cNvContentPartPr/>
                <p14:nvPr/>
              </p14:nvContentPartPr>
              <p14:xfrm>
                <a:off x="8008233" y="2140844"/>
                <a:ext cx="57960" cy="619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B3329C90-68D9-610D-9766-D3423BD7F55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999233" y="2132204"/>
                  <a:ext cx="7560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27C9A6C3-0CA9-3CBE-9DC1-A608DAD14DCF}"/>
                    </a:ext>
                  </a:extLst>
                </p14:cNvPr>
                <p14:cNvContentPartPr/>
                <p14:nvPr/>
              </p14:nvContentPartPr>
              <p14:xfrm>
                <a:off x="7448073" y="3113924"/>
                <a:ext cx="34920" cy="1350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27C9A6C3-0CA9-3CBE-9DC1-A608DAD14DC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439433" y="3104924"/>
                  <a:ext cx="525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4D22268-61A5-EE49-A1D6-36BAD10E88D3}"/>
                    </a:ext>
                  </a:extLst>
                </p14:cNvPr>
                <p14:cNvContentPartPr/>
                <p14:nvPr/>
              </p14:nvContentPartPr>
              <p14:xfrm>
                <a:off x="7535913" y="3134804"/>
                <a:ext cx="57600" cy="1011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4D22268-61A5-EE49-A1D6-36BAD10E88D3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527273" y="3125804"/>
                  <a:ext cx="752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CABE93EC-47ED-E0C7-F16D-4EEF400065D6}"/>
                    </a:ext>
                  </a:extLst>
                </p14:cNvPr>
                <p14:cNvContentPartPr/>
                <p14:nvPr/>
              </p14:nvContentPartPr>
              <p14:xfrm>
                <a:off x="7607913" y="3262604"/>
                <a:ext cx="23760" cy="799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CABE93EC-47ED-E0C7-F16D-4EEF400065D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598913" y="3253604"/>
                  <a:ext cx="414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2740E9CE-251E-30C9-9582-E285E7534D12}"/>
                    </a:ext>
                  </a:extLst>
                </p14:cNvPr>
                <p14:cNvContentPartPr/>
                <p14:nvPr/>
              </p14:nvContentPartPr>
              <p14:xfrm>
                <a:off x="7683153" y="3156764"/>
                <a:ext cx="154440" cy="1512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2740E9CE-251E-30C9-9582-E285E7534D1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674513" y="3147764"/>
                  <a:ext cx="17208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5EAAD248-F85A-5ACE-87B7-429311784140}"/>
                    </a:ext>
                  </a:extLst>
                </p14:cNvPr>
                <p14:cNvContentPartPr/>
                <p14:nvPr/>
              </p14:nvContentPartPr>
              <p14:xfrm>
                <a:off x="7461033" y="2079644"/>
                <a:ext cx="64800" cy="174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5EAAD248-F85A-5ACE-87B7-429311784140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452033" y="2070644"/>
                  <a:ext cx="8244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59DFBEC0-A654-E7FB-85FE-0E26E7062076}"/>
                    </a:ext>
                  </a:extLst>
                </p14:cNvPr>
                <p14:cNvContentPartPr/>
                <p14:nvPr/>
              </p14:nvContentPartPr>
              <p14:xfrm>
                <a:off x="7544193" y="2136524"/>
                <a:ext cx="68040" cy="892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59DFBEC0-A654-E7FB-85FE-0E26E706207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535553" y="2127884"/>
                  <a:ext cx="8568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E619EE54-B06F-1969-0D29-CB2D3C48D011}"/>
                    </a:ext>
                  </a:extLst>
                </p14:cNvPr>
                <p14:cNvContentPartPr/>
                <p14:nvPr/>
              </p14:nvContentPartPr>
              <p14:xfrm>
                <a:off x="7629873" y="2222564"/>
                <a:ext cx="15480" cy="6912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E619EE54-B06F-1969-0D29-CB2D3C48D01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620873" y="2213924"/>
                  <a:ext cx="3312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F9B35D58-E1EB-8F89-2A36-2F0E5A65FD96}"/>
                    </a:ext>
                  </a:extLst>
                </p14:cNvPr>
                <p14:cNvContentPartPr/>
                <p14:nvPr/>
              </p14:nvContentPartPr>
              <p14:xfrm>
                <a:off x="7725633" y="2050844"/>
                <a:ext cx="100800" cy="2012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F9B35D58-E1EB-8F89-2A36-2F0E5A65FD96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716633" y="2042204"/>
                  <a:ext cx="1184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12A92EBB-F60D-51DF-7355-7EF2C5AE4140}"/>
                    </a:ext>
                  </a:extLst>
                </p14:cNvPr>
                <p14:cNvContentPartPr/>
                <p14:nvPr/>
              </p14:nvContentPartPr>
              <p14:xfrm>
                <a:off x="8964033" y="3035084"/>
                <a:ext cx="64080" cy="1886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12A92EBB-F60D-51DF-7355-7EF2C5AE414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8955033" y="3026084"/>
                  <a:ext cx="817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8CA85B1-5ACD-9E09-75FF-5190CD5A2291}"/>
                    </a:ext>
                  </a:extLst>
                </p14:cNvPr>
                <p14:cNvContentPartPr/>
                <p14:nvPr/>
              </p14:nvContentPartPr>
              <p14:xfrm>
                <a:off x="9084273" y="3116804"/>
                <a:ext cx="24120" cy="73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8CA85B1-5ACD-9E09-75FF-5190CD5A229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075273" y="3107804"/>
                  <a:ext cx="4176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A50C9B2F-B272-B686-9C82-BCFB4602B375}"/>
                    </a:ext>
                  </a:extLst>
                </p14:cNvPr>
                <p14:cNvContentPartPr/>
                <p14:nvPr/>
              </p14:nvContentPartPr>
              <p14:xfrm>
                <a:off x="9151953" y="3176924"/>
                <a:ext cx="37080" cy="990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A50C9B2F-B272-B686-9C82-BCFB4602B37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142953" y="3167924"/>
                  <a:ext cx="547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C533C2B-D8D9-D652-4F54-D2F2D42104D2}"/>
                    </a:ext>
                  </a:extLst>
                </p14:cNvPr>
                <p14:cNvContentPartPr/>
                <p14:nvPr/>
              </p14:nvContentPartPr>
              <p14:xfrm>
                <a:off x="9246993" y="3058844"/>
                <a:ext cx="183240" cy="2098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C533C2B-D8D9-D652-4F54-D2F2D42104D2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237993" y="3050204"/>
                  <a:ext cx="2008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CE3E5826-042D-FBFD-CB98-A2A7403F2E20}"/>
                    </a:ext>
                  </a:extLst>
                </p14:cNvPr>
                <p14:cNvContentPartPr/>
                <p14:nvPr/>
              </p14:nvContentPartPr>
              <p14:xfrm>
                <a:off x="9134313" y="1989644"/>
                <a:ext cx="70560" cy="1580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CE3E5826-042D-FBFD-CB98-A2A7403F2E2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125313" y="1981004"/>
                  <a:ext cx="882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22DC3DE-1358-CCE4-675A-EBF29D7B4781}"/>
                    </a:ext>
                  </a:extLst>
                </p14:cNvPr>
                <p14:cNvContentPartPr/>
                <p14:nvPr/>
              </p14:nvContentPartPr>
              <p14:xfrm>
                <a:off x="9281553" y="2011964"/>
                <a:ext cx="22320" cy="939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22DC3DE-1358-CCE4-675A-EBF29D7B478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272553" y="2002964"/>
                  <a:ext cx="3996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5B0BA7A-1662-0928-0013-5A99E84414A9}"/>
                    </a:ext>
                  </a:extLst>
                </p14:cNvPr>
                <p14:cNvContentPartPr/>
                <p14:nvPr/>
              </p14:nvContentPartPr>
              <p14:xfrm>
                <a:off x="9357513" y="2105924"/>
                <a:ext cx="30240" cy="6624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5B0BA7A-1662-0928-0013-5A99E84414A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348873" y="2096924"/>
                  <a:ext cx="478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C495C63-60A7-EF5F-BA1D-BE6BC060D701}"/>
                    </a:ext>
                  </a:extLst>
                </p14:cNvPr>
                <p14:cNvContentPartPr/>
                <p14:nvPr/>
              </p14:nvContentPartPr>
              <p14:xfrm>
                <a:off x="9505113" y="1995044"/>
                <a:ext cx="26280" cy="910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C495C63-60A7-EF5F-BA1D-BE6BC060D70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496473" y="1986044"/>
                  <a:ext cx="4392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B287CCB-2F13-B35D-62CC-6A4FB5FAB20B}"/>
                    </a:ext>
                  </a:extLst>
                </p14:cNvPr>
                <p14:cNvContentPartPr/>
                <p14:nvPr/>
              </p14:nvContentPartPr>
              <p14:xfrm>
                <a:off x="9602313" y="1887044"/>
                <a:ext cx="81720" cy="2473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B287CCB-2F13-B35D-62CC-6A4FB5FAB20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593673" y="1878404"/>
                  <a:ext cx="9936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E9DBDD8-A21B-FE89-C70A-F7D136A65E2B}"/>
                    </a:ext>
                  </a:extLst>
                </p14:cNvPr>
                <p14:cNvContentPartPr/>
                <p14:nvPr/>
              </p14:nvContentPartPr>
              <p14:xfrm>
                <a:off x="8106513" y="2164964"/>
                <a:ext cx="78120" cy="230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E9DBDD8-A21B-FE89-C70A-F7D136A65E2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097873" y="2155964"/>
                  <a:ext cx="9576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EB0CB913-31DB-78FB-44F6-EA904EE8F08A}"/>
                    </a:ext>
                  </a:extLst>
                </p14:cNvPr>
                <p14:cNvContentPartPr/>
                <p14:nvPr/>
              </p14:nvContentPartPr>
              <p14:xfrm>
                <a:off x="8296233" y="2166764"/>
                <a:ext cx="270000" cy="140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EB0CB913-31DB-78FB-44F6-EA904EE8F08A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287593" y="2157764"/>
                  <a:ext cx="28764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21811930-3B5C-872E-79D6-5C1328C05417}"/>
                    </a:ext>
                  </a:extLst>
                </p14:cNvPr>
                <p14:cNvContentPartPr/>
                <p14:nvPr/>
              </p14:nvContentPartPr>
              <p14:xfrm>
                <a:off x="8646513" y="2187644"/>
                <a:ext cx="164880" cy="194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21811930-3B5C-872E-79D6-5C1328C05417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637513" y="2178644"/>
                  <a:ext cx="1825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A7E6B7CA-3321-B04F-F07E-D9E14DA6EBE1}"/>
                    </a:ext>
                  </a:extLst>
                </p14:cNvPr>
                <p14:cNvContentPartPr/>
                <p14:nvPr/>
              </p14:nvContentPartPr>
              <p14:xfrm>
                <a:off x="8965113" y="2236604"/>
                <a:ext cx="5760" cy="1393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A7E6B7CA-3321-B04F-F07E-D9E14DA6EBE1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956113" y="2227964"/>
                  <a:ext cx="2340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AA064C9-3859-EE9E-C387-675CFA1EE317}"/>
                    </a:ext>
                  </a:extLst>
                </p14:cNvPr>
                <p14:cNvContentPartPr/>
                <p14:nvPr/>
              </p14:nvContentPartPr>
              <p14:xfrm>
                <a:off x="8947113" y="2515604"/>
                <a:ext cx="10800" cy="208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AA064C9-3859-EE9E-C387-675CFA1EE317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938113" y="2506604"/>
                  <a:ext cx="284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8524CCE9-03AF-6B40-9DA9-93A5A3B65668}"/>
                    </a:ext>
                  </a:extLst>
                </p14:cNvPr>
                <p14:cNvContentPartPr/>
                <p14:nvPr/>
              </p14:nvContentPartPr>
              <p14:xfrm>
                <a:off x="8938833" y="2832044"/>
                <a:ext cx="11520" cy="802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8524CCE9-03AF-6B40-9DA9-93A5A3B6566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929833" y="2823044"/>
                  <a:ext cx="29160" cy="97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22CA41-AC09-BF64-85A9-CD7BDDE0112E}"/>
                  </a:ext>
                </a:extLst>
              </p:cNvPr>
              <p:cNvSpPr txBox="1"/>
              <p:nvPr/>
            </p:nvSpPr>
            <p:spPr>
              <a:xfrm>
                <a:off x="20053" y="3058844"/>
                <a:ext cx="2305530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a)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22CA41-AC09-BF64-85A9-CD7BDDE01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3" y="3058844"/>
                <a:ext cx="2305530" cy="855555"/>
              </a:xfrm>
              <a:prstGeom prst="rect">
                <a:avLst/>
              </a:prstGeom>
              <a:blipFill>
                <a:blip r:embed="rId67"/>
                <a:stretch>
                  <a:fillRect l="-661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D2B9877-AB05-6265-597B-70328014D6AB}"/>
                  </a:ext>
                </a:extLst>
              </p:cNvPr>
              <p:cNvSpPr txBox="1"/>
              <p:nvPr/>
            </p:nvSpPr>
            <p:spPr>
              <a:xfrm>
                <a:off x="2250308" y="3058844"/>
                <a:ext cx="786801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D2B9877-AB05-6265-597B-70328014D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308" y="3058844"/>
                <a:ext cx="786801" cy="855555"/>
              </a:xfrm>
              <a:prstGeom prst="rect">
                <a:avLst/>
              </a:prstGeom>
              <a:blipFill>
                <a:blip r:embed="rId6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5A8F3CB-4EAF-A33C-E472-057556AC9BB1}"/>
                  </a:ext>
                </a:extLst>
              </p:cNvPr>
              <p:cNvSpPr txBox="1"/>
              <p:nvPr/>
            </p:nvSpPr>
            <p:spPr>
              <a:xfrm>
                <a:off x="238954" y="3806895"/>
                <a:ext cx="3152638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5A8F3CB-4EAF-A33C-E472-057556AC9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54" y="3806895"/>
                <a:ext cx="3152638" cy="855555"/>
              </a:xfrm>
              <a:prstGeom prst="rect">
                <a:avLst/>
              </a:prstGeom>
              <a:blipFill>
                <a:blip r:embed="rId6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6601079-0D54-389B-01D8-AF83B0DD990F}"/>
                  </a:ext>
                </a:extLst>
              </p:cNvPr>
              <p:cNvSpPr txBox="1"/>
              <p:nvPr/>
            </p:nvSpPr>
            <p:spPr>
              <a:xfrm>
                <a:off x="238954" y="4529952"/>
                <a:ext cx="3152638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6601079-0D54-389B-01D8-AF83B0DD9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54" y="4529952"/>
                <a:ext cx="3152638" cy="855555"/>
              </a:xfrm>
              <a:prstGeom prst="rect">
                <a:avLst/>
              </a:prstGeom>
              <a:blipFill>
                <a:blip r:embed="rId7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2958D77-D649-B6DC-81A8-B749BB17267B}"/>
                  </a:ext>
                </a:extLst>
              </p:cNvPr>
              <p:cNvSpPr txBox="1"/>
              <p:nvPr/>
            </p:nvSpPr>
            <p:spPr>
              <a:xfrm>
                <a:off x="257467" y="5278003"/>
                <a:ext cx="3152638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2958D77-D649-B6DC-81A8-B749BB172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67" y="5278003"/>
                <a:ext cx="3152638" cy="855555"/>
              </a:xfrm>
              <a:prstGeom prst="rect">
                <a:avLst/>
              </a:prstGeom>
              <a:blipFill>
                <a:blip r:embed="rId7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>
            <a:extLst>
              <a:ext uri="{FF2B5EF4-FFF2-40B4-BE49-F238E27FC236}">
                <a16:creationId xmlns:a16="http://schemas.microsoft.com/office/drawing/2014/main" id="{FAE0F65C-D350-7E70-8735-EC28F6F46132}"/>
              </a:ext>
            </a:extLst>
          </p:cNvPr>
          <p:cNvSpPr txBox="1"/>
          <p:nvPr/>
        </p:nvSpPr>
        <p:spPr>
          <a:xfrm>
            <a:off x="3391592" y="3060870"/>
            <a:ext cx="527068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AU" sz="2000" dirty="0"/>
              <a:t> Alternatively, rewrite the unit square vertices as a rectangular matrix with its columns as the coordinates of each vertex: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A446D83-272F-7E9F-CFE1-3AB36C7CE231}"/>
                  </a:ext>
                </a:extLst>
              </p:cNvPr>
              <p:cNvSpPr txBox="1"/>
              <p:nvPr/>
            </p:nvSpPr>
            <p:spPr>
              <a:xfrm>
                <a:off x="4023093" y="4078760"/>
                <a:ext cx="3152638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A446D83-272F-7E9F-CFE1-3AB36C7CE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093" y="4078760"/>
                <a:ext cx="3152638" cy="547842"/>
              </a:xfrm>
              <a:prstGeom prst="rect">
                <a:avLst/>
              </a:prstGeom>
              <a:blipFill>
                <a:blip r:embed="rId7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B6C8493-3C1D-F857-4E74-B790AB239942}"/>
                  </a:ext>
                </a:extLst>
              </p:cNvPr>
              <p:cNvSpPr txBox="1"/>
              <p:nvPr/>
            </p:nvSpPr>
            <p:spPr>
              <a:xfrm>
                <a:off x="3498716" y="4794352"/>
                <a:ext cx="3152638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B6C8493-3C1D-F857-4E74-B790AB239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716" y="4794352"/>
                <a:ext cx="3152638" cy="547842"/>
              </a:xfrm>
              <a:prstGeom prst="rect">
                <a:avLst/>
              </a:prstGeom>
              <a:blipFill>
                <a:blip r:embed="rId7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B9624D2-66D9-BAB3-9FD6-FD2BEC52C572}"/>
                  </a:ext>
                </a:extLst>
              </p:cNvPr>
              <p:cNvSpPr txBox="1"/>
              <p:nvPr/>
            </p:nvSpPr>
            <p:spPr>
              <a:xfrm>
                <a:off x="5727349" y="4783136"/>
                <a:ext cx="3152638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FB9624D2-66D9-BAB3-9FD6-FD2BEC52C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349" y="4783136"/>
                <a:ext cx="3152638" cy="547842"/>
              </a:xfrm>
              <a:prstGeom prst="rect">
                <a:avLst/>
              </a:prstGeom>
              <a:blipFill>
                <a:blip r:embed="rId7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A4F59E20-70D5-33A4-721D-B7C975BA1555}"/>
              </a:ext>
            </a:extLst>
          </p:cNvPr>
          <p:cNvSpPr txBox="1"/>
          <p:nvPr/>
        </p:nvSpPr>
        <p:spPr>
          <a:xfrm>
            <a:off x="3444530" y="5679163"/>
            <a:ext cx="513420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AU" sz="2000" dirty="0"/>
              <a:t>The new image would contain the following vertices:</a:t>
            </a:r>
          </a:p>
          <a:p>
            <a:pPr lvl="0">
              <a:defRPr/>
            </a:pPr>
            <a:r>
              <a:rPr kumimoji="0" lang="en-A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</a:rPr>
              <a:t>(0,</a:t>
            </a:r>
            <a:r>
              <a:rPr kumimoji="0" lang="en-AU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</a:rPr>
              <a:t> 0), (2, 0), (1, 3) and (3, 3)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86515218-E280-60A0-F770-F87030FE7E7A}"/>
                  </a:ext>
                </a:extLst>
              </p14:cNvPr>
              <p14:cNvContentPartPr/>
              <p14:nvPr/>
            </p14:nvContentPartPr>
            <p14:xfrm>
              <a:off x="10528730" y="3415552"/>
              <a:ext cx="33480" cy="2664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86515218-E280-60A0-F770-F87030FE7E7A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10519730" y="3406912"/>
                <a:ext cx="51120" cy="4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2D43127-79F2-068F-380F-3411B3A62146}"/>
                  </a:ext>
                </a:extLst>
              </p14:cNvPr>
              <p14:cNvContentPartPr/>
              <p14:nvPr/>
            </p14:nvContentPartPr>
            <p14:xfrm>
              <a:off x="8852930" y="5371432"/>
              <a:ext cx="32760" cy="5040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2D43127-79F2-068F-380F-3411B3A62146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8844290" y="5362432"/>
                <a:ext cx="5040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AD8EFBAA-95F5-CBE7-6661-2B6326FE2EDB}"/>
                  </a:ext>
                </a:extLst>
              </p14:cNvPr>
              <p14:cNvContentPartPr/>
              <p14:nvPr/>
            </p14:nvContentPartPr>
            <p14:xfrm>
              <a:off x="10484090" y="5296912"/>
              <a:ext cx="37800" cy="381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AD8EFBAA-95F5-CBE7-6661-2B6326FE2EDB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10475090" y="5288272"/>
                <a:ext cx="55440" cy="5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90567A60-72BB-942C-51B5-1E668CE3EB46}"/>
                  </a:ext>
                </a:extLst>
              </p14:cNvPr>
              <p14:cNvContentPartPr/>
              <p14:nvPr/>
            </p14:nvContentPartPr>
            <p14:xfrm>
              <a:off x="9785690" y="3733792"/>
              <a:ext cx="34560" cy="4104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90567A60-72BB-942C-51B5-1E668CE3EB46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9777050" y="3724792"/>
                <a:ext cx="52200" cy="58680"/>
              </a:xfrm>
              <a:prstGeom prst="rect">
                <a:avLst/>
              </a:prstGeom>
            </p:spPr>
          </p:pic>
        </mc:Fallback>
      </mc:AlternateContent>
      <p:grpSp>
        <p:nvGrpSpPr>
          <p:cNvPr id="87" name="Group 86">
            <a:extLst>
              <a:ext uri="{FF2B5EF4-FFF2-40B4-BE49-F238E27FC236}">
                <a16:creationId xmlns:a16="http://schemas.microsoft.com/office/drawing/2014/main" id="{38040D9D-B970-579C-1132-C5D93550679D}"/>
              </a:ext>
            </a:extLst>
          </p:cNvPr>
          <p:cNvGrpSpPr/>
          <p:nvPr/>
        </p:nvGrpSpPr>
        <p:grpSpPr>
          <a:xfrm>
            <a:off x="8875250" y="3317272"/>
            <a:ext cx="2480040" cy="2427120"/>
            <a:chOff x="9546873" y="404749"/>
            <a:chExt cx="2480040" cy="242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ACDE168D-8E28-A688-A78E-F9360DA41137}"/>
                    </a:ext>
                  </a:extLst>
                </p14:cNvPr>
                <p14:cNvContentPartPr/>
                <p14:nvPr/>
              </p14:nvContentPartPr>
              <p14:xfrm>
                <a:off x="11855553" y="790669"/>
                <a:ext cx="24120" cy="241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ACDE168D-8E28-A688-A78E-F9360DA41137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1846913" y="782029"/>
                  <a:ext cx="417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0BB43E5F-FF61-CF03-73DE-C8E85489C635}"/>
                    </a:ext>
                  </a:extLst>
                </p14:cNvPr>
                <p14:cNvContentPartPr/>
                <p14:nvPr/>
              </p14:nvContentPartPr>
              <p14:xfrm>
                <a:off x="9546873" y="2245069"/>
                <a:ext cx="132840" cy="2361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0BB43E5F-FF61-CF03-73DE-C8E85489C63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538233" y="2236429"/>
                  <a:ext cx="1504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611E2DB9-A2A6-95C0-659B-2CAE38361985}"/>
                    </a:ext>
                  </a:extLst>
                </p14:cNvPr>
                <p14:cNvContentPartPr/>
                <p14:nvPr/>
              </p14:nvContentPartPr>
              <p14:xfrm>
                <a:off x="9734793" y="2018629"/>
                <a:ext cx="45720" cy="1350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611E2DB9-A2A6-95C0-659B-2CAE38361985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726153" y="2009989"/>
                  <a:ext cx="633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6711E378-2C71-5E65-1757-63622331F21B}"/>
                    </a:ext>
                  </a:extLst>
                </p14:cNvPr>
                <p14:cNvContentPartPr/>
                <p14:nvPr/>
              </p14:nvContentPartPr>
              <p14:xfrm>
                <a:off x="9849633" y="1442269"/>
                <a:ext cx="245520" cy="4719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6711E378-2C71-5E65-1757-63622331F21B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840993" y="1433269"/>
                  <a:ext cx="263160" cy="48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5ACEF638-EEC7-30CA-86F2-A5B29D576A6C}"/>
                    </a:ext>
                  </a:extLst>
                </p14:cNvPr>
                <p14:cNvContentPartPr/>
                <p14:nvPr/>
              </p14:nvContentPartPr>
              <p14:xfrm>
                <a:off x="10145193" y="891829"/>
                <a:ext cx="283320" cy="4831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5ACEF638-EEC7-30CA-86F2-A5B29D576A6C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136193" y="882829"/>
                  <a:ext cx="300960" cy="50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4BE13631-5CB8-B2B4-7C97-2BA28089BB47}"/>
                    </a:ext>
                  </a:extLst>
                </p14:cNvPr>
                <p14:cNvContentPartPr/>
                <p14:nvPr/>
              </p14:nvContentPartPr>
              <p14:xfrm>
                <a:off x="10530753" y="779149"/>
                <a:ext cx="1244520" cy="1422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4BE13631-5CB8-B2B4-7C97-2BA28089BB47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522113" y="770509"/>
                  <a:ext cx="12621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FCBBE25D-9FA5-B6E6-AC85-0BB94778DECF}"/>
                    </a:ext>
                  </a:extLst>
                </p14:cNvPr>
                <p14:cNvContentPartPr/>
                <p14:nvPr/>
              </p14:nvContentPartPr>
              <p14:xfrm>
                <a:off x="11676993" y="833869"/>
                <a:ext cx="230760" cy="3330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FCBBE25D-9FA5-B6E6-AC85-0BB94778DECF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1668353" y="825229"/>
                  <a:ext cx="248400" cy="35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DA2E9ADB-C59D-8F6C-AC49-AB6DEC3CDA31}"/>
                    </a:ext>
                  </a:extLst>
                </p14:cNvPr>
                <p14:cNvContentPartPr/>
                <p14:nvPr/>
              </p14:nvContentPartPr>
              <p14:xfrm>
                <a:off x="11334633" y="1881469"/>
                <a:ext cx="11520" cy="453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DA2E9ADB-C59D-8F6C-AC49-AB6DEC3CDA3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325633" y="1872829"/>
                  <a:ext cx="2916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116E0FF6-8F3F-5880-F61A-D294E0095EA1}"/>
                    </a:ext>
                  </a:extLst>
                </p14:cNvPr>
                <p14:cNvContentPartPr/>
                <p14:nvPr/>
              </p14:nvContentPartPr>
              <p14:xfrm>
                <a:off x="11170473" y="2201509"/>
                <a:ext cx="83880" cy="2880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116E0FF6-8F3F-5880-F61A-D294E0095EA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161833" y="2192509"/>
                  <a:ext cx="101520" cy="30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421503EB-20EE-1B6E-AB90-47ECF52CD0A8}"/>
                    </a:ext>
                  </a:extLst>
                </p14:cNvPr>
                <p14:cNvContentPartPr/>
                <p14:nvPr/>
              </p14:nvContentPartPr>
              <p14:xfrm>
                <a:off x="9611673" y="2506069"/>
                <a:ext cx="151920" cy="165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421503EB-20EE-1B6E-AB90-47ECF52CD0A8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9603033" y="2497069"/>
                  <a:ext cx="16956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DE4C6043-81D9-C575-C833-FAAC6B0F8780}"/>
                    </a:ext>
                  </a:extLst>
                </p14:cNvPr>
                <p14:cNvContentPartPr/>
                <p14:nvPr/>
              </p14:nvContentPartPr>
              <p14:xfrm>
                <a:off x="9898953" y="2420389"/>
                <a:ext cx="1319400" cy="66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DE4C6043-81D9-C575-C833-FAAC6B0F878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9889953" y="2411749"/>
                  <a:ext cx="133704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DE9CDC9E-659E-BF03-0359-90B35B39EE87}"/>
                    </a:ext>
                  </a:extLst>
                </p14:cNvPr>
                <p14:cNvContentPartPr/>
                <p14:nvPr/>
              </p14:nvContentPartPr>
              <p14:xfrm>
                <a:off x="9953313" y="672949"/>
                <a:ext cx="45360" cy="2372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DE9CDC9E-659E-BF03-0359-90B35B39EE87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944673" y="663949"/>
                  <a:ext cx="6300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569D365D-BD76-0540-EB18-9AC58DD4D342}"/>
                    </a:ext>
                  </a:extLst>
                </p14:cNvPr>
                <p14:cNvContentPartPr/>
                <p14:nvPr/>
              </p14:nvContentPartPr>
              <p14:xfrm>
                <a:off x="10115313" y="701029"/>
                <a:ext cx="27360" cy="1044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569D365D-BD76-0540-EB18-9AC58DD4D342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106673" y="692029"/>
                  <a:ext cx="4500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1F7E4D0B-678D-3FCD-ABE8-C67AC785BAA9}"/>
                    </a:ext>
                  </a:extLst>
                </p14:cNvPr>
                <p14:cNvContentPartPr/>
                <p14:nvPr/>
              </p14:nvContentPartPr>
              <p14:xfrm>
                <a:off x="10222593" y="790669"/>
                <a:ext cx="21600" cy="975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1F7E4D0B-678D-3FCD-ABE8-C67AC785BAA9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213953" y="781669"/>
                  <a:ext cx="392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8E312D5B-3899-71D9-C1FE-7A09ADE2C304}"/>
                    </a:ext>
                  </a:extLst>
                </p14:cNvPr>
                <p14:cNvContentPartPr/>
                <p14:nvPr/>
              </p14:nvContentPartPr>
              <p14:xfrm>
                <a:off x="10327353" y="643789"/>
                <a:ext cx="88560" cy="1285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8E312D5B-3899-71D9-C1FE-7A09ADE2C30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318353" y="634789"/>
                  <a:ext cx="1062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2C96D374-5E71-3598-27A1-FF9510EF9B87}"/>
                    </a:ext>
                  </a:extLst>
                </p14:cNvPr>
                <p14:cNvContentPartPr/>
                <p14:nvPr/>
              </p14:nvContentPartPr>
              <p14:xfrm>
                <a:off x="10524273" y="567469"/>
                <a:ext cx="56880" cy="2098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2C96D374-5E71-3598-27A1-FF9510EF9B87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515633" y="558469"/>
                  <a:ext cx="745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29A39E04-7E4C-38A3-0FB8-38A2B61D19C2}"/>
                    </a:ext>
                  </a:extLst>
                </p14:cNvPr>
                <p14:cNvContentPartPr/>
                <p14:nvPr/>
              </p14:nvContentPartPr>
              <p14:xfrm>
                <a:off x="11573673" y="470269"/>
                <a:ext cx="38880" cy="18720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29A39E04-7E4C-38A3-0FB8-38A2B61D19C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1564673" y="461629"/>
                  <a:ext cx="5652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41E6DAE9-AAA7-E836-D422-3120DF11D5E6}"/>
                    </a:ext>
                  </a:extLst>
                </p14:cNvPr>
                <p14:cNvContentPartPr/>
                <p14:nvPr/>
              </p14:nvContentPartPr>
              <p14:xfrm>
                <a:off x="11672313" y="502669"/>
                <a:ext cx="68760" cy="117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41E6DAE9-AAA7-E836-D422-3120DF11D5E6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1663673" y="494029"/>
                  <a:ext cx="864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19DA1405-201A-4B54-F5C4-71134ECE9A67}"/>
                    </a:ext>
                  </a:extLst>
                </p14:cNvPr>
                <p14:cNvContentPartPr/>
                <p14:nvPr/>
              </p14:nvContentPartPr>
              <p14:xfrm>
                <a:off x="11774913" y="577549"/>
                <a:ext cx="25920" cy="770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19DA1405-201A-4B54-F5C4-71134ECE9A6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1766273" y="568549"/>
                  <a:ext cx="4356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B11919EE-D10D-1685-0A40-CEB42F47177F}"/>
                    </a:ext>
                  </a:extLst>
                </p14:cNvPr>
                <p14:cNvContentPartPr/>
                <p14:nvPr/>
              </p14:nvContentPartPr>
              <p14:xfrm>
                <a:off x="11835033" y="480349"/>
                <a:ext cx="82800" cy="12348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B11919EE-D10D-1685-0A40-CEB42F47177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1826393" y="471709"/>
                  <a:ext cx="10044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93E305E7-2934-E55E-248C-07035D3C5587}"/>
                    </a:ext>
                  </a:extLst>
                </p14:cNvPr>
                <p14:cNvContentPartPr/>
                <p14:nvPr/>
              </p14:nvContentPartPr>
              <p14:xfrm>
                <a:off x="11931513" y="404749"/>
                <a:ext cx="95400" cy="21204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93E305E7-2934-E55E-248C-07035D3C5587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1922513" y="396109"/>
                  <a:ext cx="11304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D5D689B-E177-86BF-166F-6128197B978A}"/>
                    </a:ext>
                  </a:extLst>
                </p14:cNvPr>
                <p14:cNvContentPartPr/>
                <p14:nvPr/>
              </p14:nvContentPartPr>
              <p14:xfrm>
                <a:off x="11182713" y="2377189"/>
                <a:ext cx="58680" cy="464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D5D689B-E177-86BF-166F-6128197B978A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1174073" y="2368189"/>
                  <a:ext cx="763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963EB475-C0A1-2392-5E49-1345A970FD21}"/>
                    </a:ext>
                  </a:extLst>
                </p14:cNvPr>
                <p14:cNvContentPartPr/>
                <p14:nvPr/>
              </p14:nvContentPartPr>
              <p14:xfrm>
                <a:off x="11249313" y="2587429"/>
                <a:ext cx="83880" cy="1314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963EB475-C0A1-2392-5E49-1345A970FD2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1240313" y="2578789"/>
                  <a:ext cx="10152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7C85D8BB-F85A-0337-7C0F-4B05E115945D}"/>
                    </a:ext>
                  </a:extLst>
                </p14:cNvPr>
                <p14:cNvContentPartPr/>
                <p14:nvPr/>
              </p14:nvContentPartPr>
              <p14:xfrm>
                <a:off x="11383593" y="2569069"/>
                <a:ext cx="118800" cy="1011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7C85D8BB-F85A-0337-7C0F-4B05E115945D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1374593" y="2560069"/>
                  <a:ext cx="1364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6E8F0EE5-614F-DBB3-5FEA-D67198D0E897}"/>
                    </a:ext>
                  </a:extLst>
                </p14:cNvPr>
                <p14:cNvContentPartPr/>
                <p14:nvPr/>
              </p14:nvContentPartPr>
              <p14:xfrm>
                <a:off x="11546673" y="2682829"/>
                <a:ext cx="15480" cy="1130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6E8F0EE5-614F-DBB3-5FEA-D67198D0E89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1537673" y="2673829"/>
                  <a:ext cx="3312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09B3C430-E373-B72E-61CF-DD375515787C}"/>
                    </a:ext>
                  </a:extLst>
                </p14:cNvPr>
                <p14:cNvContentPartPr/>
                <p14:nvPr/>
              </p14:nvContentPartPr>
              <p14:xfrm>
                <a:off x="11651793" y="2606869"/>
                <a:ext cx="81360" cy="8748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09B3C430-E373-B72E-61CF-DD375515787C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1643153" y="2597869"/>
                  <a:ext cx="990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9805F33F-5A0D-292C-74ED-E29D07F9740C}"/>
                    </a:ext>
                  </a:extLst>
                </p14:cNvPr>
                <p14:cNvContentPartPr/>
                <p14:nvPr/>
              </p14:nvContentPartPr>
              <p14:xfrm>
                <a:off x="11750073" y="2546749"/>
                <a:ext cx="70200" cy="28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9805F33F-5A0D-292C-74ED-E29D07F9740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741073" y="2538109"/>
                  <a:ext cx="87840" cy="3027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0091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6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139691-210A-8D26-1C37-DF855F781C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61" r="979" b="43742"/>
          <a:stretch/>
        </p:blipFill>
        <p:spPr>
          <a:xfrm>
            <a:off x="44334" y="527089"/>
            <a:ext cx="10091652" cy="16453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412886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16A Q4B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263158" y="2425223"/>
                <a:ext cx="641197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b) Unit Square matrix: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/>
                  <a:t> </a:t>
                </a:r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58" y="2425223"/>
                <a:ext cx="6411972" cy="855555"/>
              </a:xfrm>
              <a:prstGeom prst="rect">
                <a:avLst/>
              </a:prstGeom>
              <a:blipFill>
                <a:blip r:embed="rId3"/>
                <a:stretch>
                  <a:fillRect l="-237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75D20C-2503-9A14-02D8-087F3BCA79E4}"/>
                  </a:ext>
                </a:extLst>
              </p:cNvPr>
              <p:cNvSpPr txBox="1"/>
              <p:nvPr/>
            </p:nvSpPr>
            <p:spPr>
              <a:xfrm>
                <a:off x="263158" y="3155079"/>
                <a:ext cx="7113002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n-AU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75D20C-2503-9A14-02D8-087F3BCA7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58" y="3155079"/>
                <a:ext cx="7113002" cy="5478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146192A-E13B-21C3-FD32-13DFBCC350D1}"/>
                  </a:ext>
                </a:extLst>
              </p:cNvPr>
              <p:cNvSpPr txBox="1"/>
              <p:nvPr/>
            </p:nvSpPr>
            <p:spPr>
              <a:xfrm>
                <a:off x="572359" y="3839494"/>
                <a:ext cx="7113002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Vertices of image is: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0, 0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2, 0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0, 3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(2, 3)</m:t>
                    </m:r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146192A-E13B-21C3-FD32-13DFBCC35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59" y="3839494"/>
                <a:ext cx="7113002" cy="615553"/>
              </a:xfrm>
              <a:prstGeom prst="rect">
                <a:avLst/>
              </a:prstGeom>
              <a:blipFill>
                <a:blip r:embed="rId5"/>
                <a:stretch>
                  <a:fillRect l="-2228" t="-128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32CBCC8D-B990-D9F6-F1D8-E5D297631108}"/>
              </a:ext>
            </a:extLst>
          </p:cNvPr>
          <p:cNvGrpSpPr/>
          <p:nvPr/>
        </p:nvGrpSpPr>
        <p:grpSpPr>
          <a:xfrm>
            <a:off x="6973953" y="3171349"/>
            <a:ext cx="3259080" cy="2771280"/>
            <a:chOff x="6973953" y="3171349"/>
            <a:chExt cx="3259080" cy="2771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85C2337F-1284-C9C4-B2A2-1DD16E598C25}"/>
                    </a:ext>
                  </a:extLst>
                </p14:cNvPr>
                <p14:cNvContentPartPr/>
                <p14:nvPr/>
              </p14:nvContentPartPr>
              <p14:xfrm>
                <a:off x="7449513" y="3171349"/>
                <a:ext cx="136440" cy="15768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85C2337F-1284-C9C4-B2A2-1DD16E598C2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440513" y="3162349"/>
                  <a:ext cx="1540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3E52237-1605-AE00-A0AB-7E0E7A52BCEB}"/>
                    </a:ext>
                  </a:extLst>
                </p14:cNvPr>
                <p14:cNvContentPartPr/>
                <p14:nvPr/>
              </p14:nvContentPartPr>
              <p14:xfrm>
                <a:off x="7574433" y="3226069"/>
                <a:ext cx="56880" cy="6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3E52237-1605-AE00-A0AB-7E0E7A52BCE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565433" y="3217429"/>
                  <a:ext cx="745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33B04AEF-80BB-8AA2-6A2E-1B3D34E6CBCC}"/>
                    </a:ext>
                  </a:extLst>
                </p14:cNvPr>
                <p14:cNvContentPartPr/>
                <p14:nvPr/>
              </p14:nvContentPartPr>
              <p14:xfrm>
                <a:off x="7484433" y="3255949"/>
                <a:ext cx="82080" cy="25635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33B04AEF-80BB-8AA2-6A2E-1B3D34E6CBC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475433" y="3246949"/>
                  <a:ext cx="99720" cy="258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D3A92176-6094-F41F-FE4E-211E790624EF}"/>
                    </a:ext>
                  </a:extLst>
                </p14:cNvPr>
                <p14:cNvContentPartPr/>
                <p14:nvPr/>
              </p14:nvContentPartPr>
              <p14:xfrm>
                <a:off x="7029393" y="5466349"/>
                <a:ext cx="3178080" cy="12168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D3A92176-6094-F41F-FE4E-211E790624E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20393" y="5457709"/>
                  <a:ext cx="319572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FA03151-AC5F-5DF2-8F5D-837EE66B396B}"/>
                    </a:ext>
                  </a:extLst>
                </p14:cNvPr>
                <p14:cNvContentPartPr/>
                <p14:nvPr/>
              </p14:nvContentPartPr>
              <p14:xfrm>
                <a:off x="10154913" y="5421709"/>
                <a:ext cx="78120" cy="1213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FA03151-AC5F-5DF2-8F5D-837EE66B396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146273" y="5412709"/>
                  <a:ext cx="957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CAD114CA-9892-D798-EF75-31CDB5227E0D}"/>
                    </a:ext>
                  </a:extLst>
                </p14:cNvPr>
                <p14:cNvContentPartPr/>
                <p14:nvPr/>
              </p14:nvContentPartPr>
              <p14:xfrm>
                <a:off x="8295873" y="5518549"/>
                <a:ext cx="11880" cy="1461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CAD114CA-9892-D798-EF75-31CDB5227E0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287233" y="5509549"/>
                  <a:ext cx="295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ACEA0DAB-CA0B-DBA4-5246-AE110C0654E7}"/>
                    </a:ext>
                  </a:extLst>
                </p14:cNvPr>
                <p14:cNvContentPartPr/>
                <p14:nvPr/>
              </p14:nvContentPartPr>
              <p14:xfrm>
                <a:off x="7115073" y="5630509"/>
                <a:ext cx="51840" cy="1350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ACEA0DAB-CA0B-DBA4-5246-AE110C0654E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106073" y="5621509"/>
                  <a:ext cx="694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E1321A5-92A1-2948-3E7D-8C55ACBB088D}"/>
                    </a:ext>
                  </a:extLst>
                </p14:cNvPr>
                <p14:cNvContentPartPr/>
                <p14:nvPr/>
              </p14:nvContentPartPr>
              <p14:xfrm>
                <a:off x="7165113" y="5646349"/>
                <a:ext cx="60480" cy="8712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E1321A5-92A1-2948-3E7D-8C55ACBB088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156473" y="5637349"/>
                  <a:ext cx="781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833FB132-29F3-AB8F-4697-C01C549F828A}"/>
                    </a:ext>
                  </a:extLst>
                </p14:cNvPr>
                <p14:cNvContentPartPr/>
                <p14:nvPr/>
              </p14:nvContentPartPr>
              <p14:xfrm>
                <a:off x="7254033" y="5737429"/>
                <a:ext cx="16200" cy="838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833FB132-29F3-AB8F-4697-C01C549F828A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245033" y="5728429"/>
                  <a:ext cx="338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B24B9D03-AF60-24F4-7AF1-3AEFA2FD2649}"/>
                    </a:ext>
                  </a:extLst>
                </p14:cNvPr>
                <p14:cNvContentPartPr/>
                <p14:nvPr/>
              </p14:nvContentPartPr>
              <p14:xfrm>
                <a:off x="7301193" y="5646709"/>
                <a:ext cx="128520" cy="1587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B24B9D03-AF60-24F4-7AF1-3AEFA2FD264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292193" y="5638069"/>
                  <a:ext cx="14616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51630B21-834B-0F42-1089-C8BD9F8E87DD}"/>
                    </a:ext>
                  </a:extLst>
                </p14:cNvPr>
                <p14:cNvContentPartPr/>
                <p14:nvPr/>
              </p14:nvContentPartPr>
              <p14:xfrm>
                <a:off x="8284353" y="5740309"/>
                <a:ext cx="62280" cy="1450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51630B21-834B-0F42-1089-C8BD9F8E87D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275713" y="5731309"/>
                  <a:ext cx="7992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104EF901-3C69-2012-D1DB-22C6987A7A10}"/>
                    </a:ext>
                  </a:extLst>
                </p14:cNvPr>
                <p14:cNvContentPartPr/>
                <p14:nvPr/>
              </p14:nvContentPartPr>
              <p14:xfrm>
                <a:off x="8392713" y="5748229"/>
                <a:ext cx="22680" cy="7920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104EF901-3C69-2012-D1DB-22C6987A7A1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383713" y="5739589"/>
                  <a:ext cx="4032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9E6E481-C0F6-BC9C-98E1-5ACF929DBB55}"/>
                    </a:ext>
                  </a:extLst>
                </p14:cNvPr>
                <p14:cNvContentPartPr/>
                <p14:nvPr/>
              </p14:nvContentPartPr>
              <p14:xfrm>
                <a:off x="8475873" y="5855149"/>
                <a:ext cx="8640" cy="874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9E6E481-C0F6-BC9C-98E1-5ACF929DBB5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467233" y="5846509"/>
                  <a:ext cx="262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439852D-903F-2404-F4C3-E64B2377CFBA}"/>
                    </a:ext>
                  </a:extLst>
                </p14:cNvPr>
                <p14:cNvContentPartPr/>
                <p14:nvPr/>
              </p14:nvContentPartPr>
              <p14:xfrm>
                <a:off x="8536713" y="5748229"/>
                <a:ext cx="70200" cy="925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439852D-903F-2404-F4C3-E64B2377CFB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527713" y="5739589"/>
                  <a:ext cx="87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4EBA6C9-6685-D65D-A9D4-DE7D5FA4A4D9}"/>
                    </a:ext>
                  </a:extLst>
                </p14:cNvPr>
                <p14:cNvContentPartPr/>
                <p14:nvPr/>
              </p14:nvContentPartPr>
              <p14:xfrm>
                <a:off x="8659113" y="5733109"/>
                <a:ext cx="81000" cy="1591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4EBA6C9-6685-D65D-A9D4-DE7D5FA4A4D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650473" y="5724469"/>
                  <a:ext cx="986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CDAA9B0-6A1A-9790-0EBA-306FCF0A21E4}"/>
                    </a:ext>
                  </a:extLst>
                </p14:cNvPr>
                <p14:cNvContentPartPr/>
                <p14:nvPr/>
              </p14:nvContentPartPr>
              <p14:xfrm>
                <a:off x="8280033" y="4771909"/>
                <a:ext cx="24120" cy="237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CDAA9B0-6A1A-9790-0EBA-306FCF0A21E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271393" y="4763269"/>
                  <a:ext cx="4176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DF7DF605-26AF-F663-5E94-06DF3D3DA12F}"/>
                    </a:ext>
                  </a:extLst>
                </p14:cNvPr>
                <p14:cNvContentPartPr/>
                <p14:nvPr/>
              </p14:nvContentPartPr>
              <p14:xfrm>
                <a:off x="8461833" y="4670389"/>
                <a:ext cx="61560" cy="109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DF7DF605-26AF-F663-5E94-06DF3D3DA12F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453193" y="4661749"/>
                  <a:ext cx="792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BD7A048E-59D5-B43C-A16B-1F0E1861479B}"/>
                    </a:ext>
                  </a:extLst>
                </p14:cNvPr>
                <p14:cNvContentPartPr/>
                <p14:nvPr/>
              </p14:nvContentPartPr>
              <p14:xfrm>
                <a:off x="8584593" y="4666429"/>
                <a:ext cx="23040" cy="813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BD7A048E-59D5-B43C-A16B-1F0E1861479B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575953" y="4657429"/>
                  <a:ext cx="4068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D7CA5E50-0E26-16A7-953F-2964EFD83136}"/>
                    </a:ext>
                  </a:extLst>
                </p14:cNvPr>
                <p14:cNvContentPartPr/>
                <p14:nvPr/>
              </p14:nvContentPartPr>
              <p14:xfrm>
                <a:off x="8673153" y="4757509"/>
                <a:ext cx="11520" cy="5508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D7CA5E50-0E26-16A7-953F-2964EFD8313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664513" y="4748509"/>
                  <a:ext cx="2916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770BC7B-C03D-FA55-AD84-52CAC09A25D9}"/>
                    </a:ext>
                  </a:extLst>
                </p14:cNvPr>
                <p14:cNvContentPartPr/>
                <p14:nvPr/>
              </p14:nvContentPartPr>
              <p14:xfrm>
                <a:off x="8807433" y="4642309"/>
                <a:ext cx="178560" cy="14544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770BC7B-C03D-FA55-AD84-52CAC09A25D9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798793" y="4633669"/>
                  <a:ext cx="1962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D1D68399-E9DE-333E-0B31-6F38EEDB87C7}"/>
                    </a:ext>
                  </a:extLst>
                </p14:cNvPr>
                <p14:cNvContentPartPr/>
                <p14:nvPr/>
              </p14:nvContentPartPr>
              <p14:xfrm>
                <a:off x="7446633" y="4766869"/>
                <a:ext cx="96480" cy="97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D1D68399-E9DE-333E-0B31-6F38EEDB87C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437633" y="4757869"/>
                  <a:ext cx="1141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07E1C8A4-92CF-D9AE-E9E6-70EDA8817C4B}"/>
                    </a:ext>
                  </a:extLst>
                </p14:cNvPr>
                <p14:cNvContentPartPr/>
                <p14:nvPr/>
              </p14:nvContentPartPr>
              <p14:xfrm>
                <a:off x="6973953" y="4714309"/>
                <a:ext cx="71640" cy="1213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07E1C8A4-92CF-D9AE-E9E6-70EDA8817C4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964953" y="4705309"/>
                  <a:ext cx="892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B4F9A6B3-AE60-DA12-1240-8E8507C2D9D2}"/>
                    </a:ext>
                  </a:extLst>
                </p14:cNvPr>
                <p14:cNvContentPartPr/>
                <p14:nvPr/>
              </p14:nvContentPartPr>
              <p14:xfrm>
                <a:off x="7076193" y="4736269"/>
                <a:ext cx="15120" cy="7200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B4F9A6B3-AE60-DA12-1240-8E8507C2D9D2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067553" y="4727629"/>
                  <a:ext cx="327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D8C57A0F-B055-4180-0E26-66627F6EB86E}"/>
                    </a:ext>
                  </a:extLst>
                </p14:cNvPr>
                <p14:cNvContentPartPr/>
                <p14:nvPr/>
              </p14:nvContentPartPr>
              <p14:xfrm>
                <a:off x="7062513" y="4702069"/>
                <a:ext cx="72720" cy="10476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D8C57A0F-B055-4180-0E26-66627F6EB86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053873" y="4693429"/>
                  <a:ext cx="903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A2FEF7EB-9FCE-E821-0595-0E69170D529D}"/>
                    </a:ext>
                  </a:extLst>
                </p14:cNvPr>
                <p14:cNvContentPartPr/>
                <p14:nvPr/>
              </p14:nvContentPartPr>
              <p14:xfrm>
                <a:off x="7196073" y="4787389"/>
                <a:ext cx="15840" cy="770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A2FEF7EB-9FCE-E821-0595-0E69170D529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187433" y="4778389"/>
                  <a:ext cx="3348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02F69B22-96DB-B77F-EA8E-BEAEA0CEA75E}"/>
                    </a:ext>
                  </a:extLst>
                </p14:cNvPr>
                <p14:cNvContentPartPr/>
                <p14:nvPr/>
              </p14:nvContentPartPr>
              <p14:xfrm>
                <a:off x="7268793" y="4735189"/>
                <a:ext cx="15480" cy="5364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02F69B22-96DB-B77F-EA8E-BEAEA0CEA75E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259793" y="4726549"/>
                  <a:ext cx="3312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E3144AB2-AF05-34F2-9897-DE8309A78C7D}"/>
                    </a:ext>
                  </a:extLst>
                </p14:cNvPr>
                <p14:cNvContentPartPr/>
                <p14:nvPr/>
              </p14:nvContentPartPr>
              <p14:xfrm>
                <a:off x="7305873" y="4649509"/>
                <a:ext cx="59400" cy="2052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E3144AB2-AF05-34F2-9897-DE8309A78C7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297233" y="4640509"/>
                  <a:ext cx="7704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146FCBA9-5921-A499-2EE2-6F751496D00C}"/>
                    </a:ext>
                  </a:extLst>
                </p14:cNvPr>
                <p14:cNvContentPartPr/>
                <p14:nvPr/>
              </p14:nvContentPartPr>
              <p14:xfrm>
                <a:off x="7689993" y="4774429"/>
                <a:ext cx="34920" cy="39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146FCBA9-5921-A499-2EE2-6F751496D00C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680993" y="4765429"/>
                  <a:ext cx="525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0C3936A8-4EC5-983A-F5C9-D56751C9638B}"/>
                    </a:ext>
                  </a:extLst>
                </p14:cNvPr>
                <p14:cNvContentPartPr/>
                <p14:nvPr/>
              </p14:nvContentPartPr>
              <p14:xfrm>
                <a:off x="7853793" y="4767229"/>
                <a:ext cx="208800" cy="201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0C3936A8-4EC5-983A-F5C9-D56751C9638B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845153" y="4758589"/>
                  <a:ext cx="2264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05F005C0-F838-2BCF-1F36-E2F8AD0AB3A1}"/>
                    </a:ext>
                  </a:extLst>
                </p14:cNvPr>
                <p14:cNvContentPartPr/>
                <p14:nvPr/>
              </p14:nvContentPartPr>
              <p14:xfrm>
                <a:off x="8194713" y="4785589"/>
                <a:ext cx="70560" cy="82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05F005C0-F838-2BCF-1F36-E2F8AD0AB3A1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186073" y="4776589"/>
                  <a:ext cx="882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D1A29D7D-B745-E604-B8C9-2883F7EE7853}"/>
                    </a:ext>
                  </a:extLst>
                </p14:cNvPr>
                <p14:cNvContentPartPr/>
                <p14:nvPr/>
              </p14:nvContentPartPr>
              <p14:xfrm>
                <a:off x="8306673" y="4837429"/>
                <a:ext cx="13320" cy="1170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D1A29D7D-B745-E604-B8C9-2883F7EE7853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298033" y="4828429"/>
                  <a:ext cx="309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EC5AFA3-3C54-16CD-2D74-08165BDA3B3C}"/>
                    </a:ext>
                  </a:extLst>
                </p14:cNvPr>
                <p14:cNvContentPartPr/>
                <p14:nvPr/>
              </p14:nvContentPartPr>
              <p14:xfrm>
                <a:off x="8300193" y="5081869"/>
                <a:ext cx="10440" cy="1044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EC5AFA3-3C54-16CD-2D74-08165BDA3B3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291553" y="5073229"/>
                  <a:ext cx="280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AD23FE9-6989-25B7-9FD3-934F321F36F1}"/>
                    </a:ext>
                  </a:extLst>
                </p14:cNvPr>
                <p14:cNvContentPartPr/>
                <p14:nvPr/>
              </p14:nvContentPartPr>
              <p14:xfrm>
                <a:off x="8300553" y="5248909"/>
                <a:ext cx="12960" cy="2588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AD23FE9-6989-25B7-9FD3-934F321F36F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291913" y="5239909"/>
                  <a:ext cx="30600" cy="276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E6A0220C-42CC-CC3F-643B-AE071783744F}"/>
              </a:ext>
            </a:extLst>
          </p:cNvPr>
          <p:cNvGrpSpPr/>
          <p:nvPr/>
        </p:nvGrpSpPr>
        <p:grpSpPr>
          <a:xfrm>
            <a:off x="6856593" y="3687589"/>
            <a:ext cx="2931840" cy="2208600"/>
            <a:chOff x="6856593" y="3687589"/>
            <a:chExt cx="2931840" cy="220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75E3059C-D7CA-91EA-2CEE-7C679194E0D7}"/>
                    </a:ext>
                  </a:extLst>
                </p14:cNvPr>
                <p14:cNvContentPartPr/>
                <p14:nvPr/>
              </p14:nvContentPartPr>
              <p14:xfrm>
                <a:off x="7481913" y="5508469"/>
                <a:ext cx="66240" cy="820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75E3059C-D7CA-91EA-2CEE-7C679194E0D7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473273" y="5499829"/>
                  <a:ext cx="8388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3E9E98F9-736E-C6C2-D63C-2211C295A2FD}"/>
                    </a:ext>
                  </a:extLst>
                </p14:cNvPr>
                <p14:cNvContentPartPr/>
                <p14:nvPr/>
              </p14:nvContentPartPr>
              <p14:xfrm>
                <a:off x="7614033" y="5688109"/>
                <a:ext cx="44280" cy="1170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3E9E98F9-736E-C6C2-D63C-2211C295A2F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605393" y="5679469"/>
                  <a:ext cx="619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9093B92D-0BB1-2F49-67F9-F06BC90C5034}"/>
                    </a:ext>
                  </a:extLst>
                </p14:cNvPr>
                <p14:cNvContentPartPr/>
                <p14:nvPr/>
              </p14:nvContentPartPr>
              <p14:xfrm>
                <a:off x="7680993" y="5712229"/>
                <a:ext cx="34560" cy="770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9093B92D-0BB1-2F49-67F9-F06BC90C5034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671993" y="5703229"/>
                  <a:ext cx="522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F15C89D1-FE70-2676-2783-FC4A75E70CA6}"/>
                    </a:ext>
                  </a:extLst>
                </p14:cNvPr>
                <p14:cNvContentPartPr/>
                <p14:nvPr/>
              </p14:nvContentPartPr>
              <p14:xfrm>
                <a:off x="7751193" y="5783869"/>
                <a:ext cx="9720" cy="1054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F15C89D1-FE70-2676-2783-FC4A75E70CA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742553" y="5775229"/>
                  <a:ext cx="273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1F76C656-88AE-80F7-04C8-1AE4EF467F93}"/>
                    </a:ext>
                  </a:extLst>
                </p14:cNvPr>
                <p14:cNvContentPartPr/>
                <p14:nvPr/>
              </p14:nvContentPartPr>
              <p14:xfrm>
                <a:off x="7790073" y="5719069"/>
                <a:ext cx="138240" cy="1771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1F76C656-88AE-80F7-04C8-1AE4EF467F9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781433" y="5710429"/>
                  <a:ext cx="15588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810C50BB-5D27-88BA-0EC3-90F67B9A901B}"/>
                    </a:ext>
                  </a:extLst>
                </p14:cNvPr>
                <p14:cNvContentPartPr/>
                <p14:nvPr/>
              </p14:nvContentPartPr>
              <p14:xfrm>
                <a:off x="9021273" y="3881989"/>
                <a:ext cx="33480" cy="475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810C50BB-5D27-88BA-0EC3-90F67B9A901B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012273" y="3873349"/>
                  <a:ext cx="5112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40E8C5EC-53FF-9F02-B990-26819EAC5C61}"/>
                    </a:ext>
                  </a:extLst>
                </p14:cNvPr>
                <p14:cNvContentPartPr/>
                <p14:nvPr/>
              </p14:nvContentPartPr>
              <p14:xfrm>
                <a:off x="9174273" y="3796669"/>
                <a:ext cx="63000" cy="1357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40E8C5EC-53FF-9F02-B990-26819EAC5C61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165633" y="3788029"/>
                  <a:ext cx="8064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5CF7AB87-71D9-CA58-A3E9-22811E648226}"/>
                    </a:ext>
                  </a:extLst>
                </p14:cNvPr>
                <p14:cNvContentPartPr/>
                <p14:nvPr/>
              </p14:nvContentPartPr>
              <p14:xfrm>
                <a:off x="9286233" y="3807109"/>
                <a:ext cx="93600" cy="961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5CF7AB87-71D9-CA58-A3E9-22811E648226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277233" y="3798469"/>
                  <a:ext cx="11124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DAB9594E-B993-F53F-4050-2577A29EF5C0}"/>
                    </a:ext>
                  </a:extLst>
                </p14:cNvPr>
                <p14:cNvContentPartPr/>
                <p14:nvPr/>
              </p14:nvContentPartPr>
              <p14:xfrm>
                <a:off x="9449313" y="3883069"/>
                <a:ext cx="22320" cy="1148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DAB9594E-B993-F53F-4050-2577A29EF5C0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440313" y="3874429"/>
                  <a:ext cx="399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C2C651F3-60A6-0954-BFAB-27F8D80F4BA9}"/>
                    </a:ext>
                  </a:extLst>
                </p14:cNvPr>
                <p14:cNvContentPartPr/>
                <p14:nvPr/>
              </p14:nvContentPartPr>
              <p14:xfrm>
                <a:off x="9509073" y="3795949"/>
                <a:ext cx="128160" cy="828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C2C651F3-60A6-0954-BFAB-27F8D80F4BA9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500073" y="3787309"/>
                  <a:ext cx="1458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DDC9D7A1-CFD2-D8CB-09F7-EB1C989C5439}"/>
                    </a:ext>
                  </a:extLst>
                </p14:cNvPr>
                <p14:cNvContentPartPr/>
                <p14:nvPr/>
              </p14:nvContentPartPr>
              <p14:xfrm>
                <a:off x="9690513" y="3687589"/>
                <a:ext cx="97920" cy="2138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DDC9D7A1-CFD2-D8CB-09F7-EB1C989C5439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9681513" y="3678949"/>
                  <a:ext cx="1155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34A18C1B-068E-729E-9E80-2F5C68375DAB}"/>
                    </a:ext>
                  </a:extLst>
                </p14:cNvPr>
                <p14:cNvContentPartPr/>
                <p14:nvPr/>
              </p14:nvContentPartPr>
              <p14:xfrm>
                <a:off x="8676753" y="3964429"/>
                <a:ext cx="385560" cy="241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34A18C1B-068E-729E-9E80-2F5C68375DAB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668113" y="3955429"/>
                  <a:ext cx="4032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02378A7B-7E10-549C-D0D8-F3AD63F677A4}"/>
                    </a:ext>
                  </a:extLst>
                </p14:cNvPr>
                <p14:cNvContentPartPr/>
                <p14:nvPr/>
              </p14:nvContentPartPr>
              <p14:xfrm>
                <a:off x="9110913" y="3992509"/>
                <a:ext cx="33840" cy="36288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02378A7B-7E10-549C-D0D8-F3AD63F677A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102273" y="3983509"/>
                  <a:ext cx="51480" cy="38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240E5DAB-649D-07A8-6C51-4ABF8E867896}"/>
                    </a:ext>
                  </a:extLst>
                </p14:cNvPr>
                <p14:cNvContentPartPr/>
                <p14:nvPr/>
              </p14:nvContentPartPr>
              <p14:xfrm>
                <a:off x="9145833" y="5526469"/>
                <a:ext cx="43560" cy="759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240E5DAB-649D-07A8-6C51-4ABF8E867896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137193" y="5517829"/>
                  <a:ext cx="6120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296E5D1B-5B08-9EC7-545B-8B9783549947}"/>
                    </a:ext>
                  </a:extLst>
                </p14:cNvPr>
                <p14:cNvContentPartPr/>
                <p14:nvPr/>
              </p14:nvContentPartPr>
              <p14:xfrm>
                <a:off x="9147633" y="5735989"/>
                <a:ext cx="42480" cy="925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296E5D1B-5B08-9EC7-545B-8B9783549947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9138993" y="5727349"/>
                  <a:ext cx="601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1FACCF31-E56E-848D-9622-7A01D7412DBA}"/>
                    </a:ext>
                  </a:extLst>
                </p14:cNvPr>
                <p14:cNvContentPartPr/>
                <p14:nvPr/>
              </p14:nvContentPartPr>
              <p14:xfrm>
                <a:off x="9226473" y="5726629"/>
                <a:ext cx="95040" cy="864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1FACCF31-E56E-848D-9622-7A01D7412DBA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217833" y="5717989"/>
                  <a:ext cx="1126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C2B16129-A5A6-2A61-1AB3-5A4AF9B1D1DC}"/>
                    </a:ext>
                  </a:extLst>
                </p14:cNvPr>
                <p14:cNvContentPartPr/>
                <p14:nvPr/>
              </p14:nvContentPartPr>
              <p14:xfrm>
                <a:off x="9366513" y="5783869"/>
                <a:ext cx="10440" cy="925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C2B16129-A5A6-2A61-1AB3-5A4AF9B1D1DC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357873" y="5775229"/>
                  <a:ext cx="2808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26CC01FE-700C-80D3-9076-2AD329B02D3A}"/>
                    </a:ext>
                  </a:extLst>
                </p14:cNvPr>
                <p14:cNvContentPartPr/>
                <p14:nvPr/>
              </p14:nvContentPartPr>
              <p14:xfrm>
                <a:off x="9419793" y="5699269"/>
                <a:ext cx="52920" cy="8280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26CC01FE-700C-80D3-9076-2AD329B02D3A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411153" y="5690629"/>
                  <a:ext cx="7056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DC66F4A7-5B74-3FE7-4022-CDE3F028DD21}"/>
                    </a:ext>
                  </a:extLst>
                </p14:cNvPr>
                <p14:cNvContentPartPr/>
                <p14:nvPr/>
              </p14:nvContentPartPr>
              <p14:xfrm>
                <a:off x="9532473" y="5670109"/>
                <a:ext cx="82080" cy="1684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DC66F4A7-5B74-3FE7-4022-CDE3F028DD2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523473" y="5661469"/>
                  <a:ext cx="997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3B72A75-6D1B-C461-FB3B-A55347DA91C6}"/>
                    </a:ext>
                  </a:extLst>
                </p14:cNvPr>
                <p14:cNvContentPartPr/>
                <p14:nvPr/>
              </p14:nvContentPartPr>
              <p14:xfrm>
                <a:off x="9132153" y="4483909"/>
                <a:ext cx="36000" cy="51156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3B72A75-6D1B-C461-FB3B-A55347DA91C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123153" y="4474909"/>
                  <a:ext cx="53640" cy="52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ACA0F397-A17C-F237-7E9A-4D2FE4A69B0D}"/>
                    </a:ext>
                  </a:extLst>
                </p14:cNvPr>
                <p14:cNvContentPartPr/>
                <p14:nvPr/>
              </p14:nvContentPartPr>
              <p14:xfrm>
                <a:off x="9167433" y="5093029"/>
                <a:ext cx="16920" cy="5403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ACA0F397-A17C-F237-7E9A-4D2FE4A69B0D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158793" y="5084029"/>
                  <a:ext cx="34560" cy="55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544AF09C-4508-8221-8EA4-FD31C36DF971}"/>
                    </a:ext>
                  </a:extLst>
                </p14:cNvPr>
                <p14:cNvContentPartPr/>
                <p14:nvPr/>
              </p14:nvContentPartPr>
              <p14:xfrm>
                <a:off x="7498473" y="3942829"/>
                <a:ext cx="29880" cy="1908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544AF09C-4508-8221-8EA4-FD31C36DF971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489833" y="3934189"/>
                  <a:ext cx="4752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D1F3D05D-C4F4-B00B-5513-CC63525134F2}"/>
                    </a:ext>
                  </a:extLst>
                </p14:cNvPr>
                <p14:cNvContentPartPr/>
                <p14:nvPr/>
              </p14:nvContentPartPr>
              <p14:xfrm>
                <a:off x="6856593" y="3861469"/>
                <a:ext cx="73800" cy="138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D1F3D05D-C4F4-B00B-5513-CC63525134F2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6847953" y="3852469"/>
                  <a:ext cx="914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5C140A3E-52AD-474E-51CD-FC4AB45C16AF}"/>
                    </a:ext>
                  </a:extLst>
                </p14:cNvPr>
                <p14:cNvContentPartPr/>
                <p14:nvPr/>
              </p14:nvContentPartPr>
              <p14:xfrm>
                <a:off x="6974313" y="3879109"/>
                <a:ext cx="63360" cy="10764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5C140A3E-52AD-474E-51CD-FC4AB45C16AF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965673" y="3870109"/>
                  <a:ext cx="810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42CA7D1D-791E-2F17-73B0-CBFE7779DB0F}"/>
                    </a:ext>
                  </a:extLst>
                </p14:cNvPr>
                <p14:cNvContentPartPr/>
                <p14:nvPr/>
              </p14:nvContentPartPr>
              <p14:xfrm>
                <a:off x="7071873" y="3960109"/>
                <a:ext cx="15840" cy="932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42CA7D1D-791E-2F17-73B0-CBFE7779DB0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063233" y="3951469"/>
                  <a:ext cx="3348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E59C0834-A188-8949-2DA7-12B96912989A}"/>
                    </a:ext>
                  </a:extLst>
                </p14:cNvPr>
                <p14:cNvContentPartPr/>
                <p14:nvPr/>
              </p14:nvContentPartPr>
              <p14:xfrm>
                <a:off x="7141353" y="3871549"/>
                <a:ext cx="71640" cy="1144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E59C0834-A188-8949-2DA7-12B96912989A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7132353" y="3862909"/>
                  <a:ext cx="892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05B025A9-8B9E-C75E-9DFA-CE525184ADD7}"/>
                    </a:ext>
                  </a:extLst>
                </p14:cNvPr>
                <p14:cNvContentPartPr/>
                <p14:nvPr/>
              </p14:nvContentPartPr>
              <p14:xfrm>
                <a:off x="7249353" y="3818629"/>
                <a:ext cx="64080" cy="1602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05B025A9-8B9E-C75E-9DFA-CE525184ADD7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240353" y="3809629"/>
                  <a:ext cx="817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EE5CCEED-5B57-07F6-E454-F52D868A1F2C}"/>
                    </a:ext>
                  </a:extLst>
                </p14:cNvPr>
                <p14:cNvContentPartPr/>
                <p14:nvPr/>
              </p14:nvContentPartPr>
              <p14:xfrm>
                <a:off x="7629873" y="3981349"/>
                <a:ext cx="141120" cy="72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EE5CCEED-5B57-07F6-E454-F52D868A1F2C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620873" y="3972349"/>
                  <a:ext cx="1587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2E09B606-249D-09B0-BCCD-919A55D596EA}"/>
                    </a:ext>
                  </a:extLst>
                </p14:cNvPr>
                <p14:cNvContentPartPr/>
                <p14:nvPr/>
              </p14:nvContentPartPr>
              <p14:xfrm>
                <a:off x="7918593" y="3992509"/>
                <a:ext cx="492840" cy="190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2E09B606-249D-09B0-BCCD-919A55D596EA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909953" y="3983509"/>
                  <a:ext cx="5104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E433EB06-46C4-F804-CA16-893F051D4A33}"/>
                    </a:ext>
                  </a:extLst>
                </p14:cNvPr>
                <p14:cNvContentPartPr/>
                <p14:nvPr/>
              </p14:nvContentPartPr>
              <p14:xfrm>
                <a:off x="7482633" y="3980269"/>
                <a:ext cx="19080" cy="1753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E433EB06-46C4-F804-CA16-893F051D4A33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473993" y="3971269"/>
                  <a:ext cx="3672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64603E8D-D845-511A-5B97-308EB3520F04}"/>
                    </a:ext>
                  </a:extLst>
                </p14:cNvPr>
                <p14:cNvContentPartPr/>
                <p14:nvPr/>
              </p14:nvContentPartPr>
              <p14:xfrm>
                <a:off x="7484073" y="4258909"/>
                <a:ext cx="14760" cy="1998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64603E8D-D845-511A-5B97-308EB3520F04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475433" y="4250269"/>
                  <a:ext cx="3240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C33389C8-0329-D31A-5D52-C7B55ABD689C}"/>
                    </a:ext>
                  </a:extLst>
                </p14:cNvPr>
                <p14:cNvContentPartPr/>
                <p14:nvPr/>
              </p14:nvContentPartPr>
              <p14:xfrm>
                <a:off x="7489113" y="4549789"/>
                <a:ext cx="32400" cy="51984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C33389C8-0329-D31A-5D52-C7B55ABD689C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480473" y="4540789"/>
                  <a:ext cx="50040" cy="53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FEB94E3A-BB36-DFDA-3CEA-CDD52E069CCD}"/>
                    </a:ext>
                  </a:extLst>
                </p14:cNvPr>
                <p14:cNvContentPartPr/>
                <p14:nvPr/>
              </p14:nvContentPartPr>
              <p14:xfrm>
                <a:off x="7457073" y="5149189"/>
                <a:ext cx="25920" cy="2520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FEB94E3A-BB36-DFDA-3CEA-CDD52E069CCD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448073" y="5140189"/>
                  <a:ext cx="4356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B41EB38C-D1CD-C6D9-CC8C-61536C0818D9}"/>
                    </a:ext>
                  </a:extLst>
                </p14:cNvPr>
                <p14:cNvContentPartPr/>
                <p14:nvPr/>
              </p14:nvContentPartPr>
              <p14:xfrm>
                <a:off x="7520793" y="5554549"/>
                <a:ext cx="218160" cy="190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B41EB38C-D1CD-C6D9-CC8C-61536C0818D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511793" y="5545909"/>
                  <a:ext cx="2358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4D1FB6F8-7D35-A36A-5B29-B307E6EEABB5}"/>
                    </a:ext>
                  </a:extLst>
                </p14:cNvPr>
                <p14:cNvContentPartPr/>
                <p14:nvPr/>
              </p14:nvContentPartPr>
              <p14:xfrm>
                <a:off x="7842993" y="5538349"/>
                <a:ext cx="601920" cy="338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4D1FB6F8-7D35-A36A-5B29-B307E6EEABB5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833993" y="5529349"/>
                  <a:ext cx="61956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D05BAC49-501B-1BA8-ED7B-E1A16D9DC68A}"/>
                    </a:ext>
                  </a:extLst>
                </p14:cNvPr>
                <p14:cNvContentPartPr/>
                <p14:nvPr/>
              </p14:nvContentPartPr>
              <p14:xfrm>
                <a:off x="8520513" y="5548429"/>
                <a:ext cx="679680" cy="370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D05BAC49-501B-1BA8-ED7B-E1A16D9DC68A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511513" y="5539789"/>
                  <a:ext cx="697320" cy="54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457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-14262"/>
            <a:ext cx="3936228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Cambridge Ex 16A Q5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/>
              <p:nvPr/>
            </p:nvSpPr>
            <p:spPr>
              <a:xfrm>
                <a:off x="730242" y="1841126"/>
                <a:ext cx="6411972" cy="855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Matrix of triangle: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820DF0B-0CEE-257E-E794-E89306D9E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42" y="1841126"/>
                <a:ext cx="6411972" cy="855555"/>
              </a:xfrm>
              <a:prstGeom prst="rect">
                <a:avLst/>
              </a:prstGeom>
              <a:blipFill>
                <a:blip r:embed="rId2"/>
                <a:stretch>
                  <a:fillRect l="-24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F3139691-210A-8D26-1C37-DF855F781C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59" t="61227" r="6395" b="685"/>
          <a:stretch/>
        </p:blipFill>
        <p:spPr>
          <a:xfrm>
            <a:off x="144088" y="703811"/>
            <a:ext cx="9465426" cy="11139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01FEA6B-C391-3E3D-C753-AC3D11122514}"/>
                  </a:ext>
                </a:extLst>
              </p:cNvPr>
              <p:cNvSpPr txBox="1"/>
              <p:nvPr/>
            </p:nvSpPr>
            <p:spPr>
              <a:xfrm>
                <a:off x="634460" y="2881158"/>
                <a:ext cx="3145060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01FEA6B-C391-3E3D-C753-AC3D111225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60" y="2881158"/>
                <a:ext cx="3145060" cy="5478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5D06457-2375-E5E4-D8DB-EEB12CD045E4}"/>
                  </a:ext>
                </a:extLst>
              </p:cNvPr>
              <p:cNvSpPr txBox="1"/>
              <p:nvPr/>
            </p:nvSpPr>
            <p:spPr>
              <a:xfrm>
                <a:off x="310264" y="3582198"/>
                <a:ext cx="2820863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5D06457-2375-E5E4-D8DB-EEB12CD045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64" y="3582198"/>
                <a:ext cx="2820863" cy="5478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CD2DFF1-0E5C-016F-318A-AA81291C1221}"/>
                  </a:ext>
                </a:extLst>
              </p:cNvPr>
              <p:cNvSpPr txBox="1"/>
              <p:nvPr/>
            </p:nvSpPr>
            <p:spPr>
              <a:xfrm>
                <a:off x="351828" y="4482743"/>
                <a:ext cx="5068070" cy="6155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lang="en-AU" sz="2000" dirty="0"/>
                  <a:t>The image of the triangle is: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1, 3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0, 5</m:t>
                        </m: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, (3, 4)</m:t>
                    </m:r>
                  </m:oMath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CD2DFF1-0E5C-016F-318A-AA81291C12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28" y="4482743"/>
                <a:ext cx="5068070" cy="615553"/>
              </a:xfrm>
              <a:prstGeom prst="rect">
                <a:avLst/>
              </a:prstGeom>
              <a:blipFill>
                <a:blip r:embed="rId6"/>
                <a:stretch>
                  <a:fillRect l="-3129" t="-1287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AE58407F-1C22-7F5A-C2A3-EA8BAE2669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7826" y="1946194"/>
            <a:ext cx="4699649" cy="401574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E1833715-E944-CFC4-5E85-45440ECD94E3}"/>
                  </a:ext>
                </a:extLst>
              </p14:cNvPr>
              <p14:cNvContentPartPr/>
              <p14:nvPr/>
            </p14:nvContentPartPr>
            <p14:xfrm>
              <a:off x="6471393" y="5263309"/>
              <a:ext cx="32760" cy="439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E1833715-E944-CFC4-5E85-45440ECD94E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462753" y="5254309"/>
                <a:ext cx="50400" cy="6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3949101C-27A2-3113-9C07-7BD5E8760F7B}"/>
                  </a:ext>
                </a:extLst>
              </p14:cNvPr>
              <p14:cNvContentPartPr/>
              <p14:nvPr/>
            </p14:nvContentPartPr>
            <p14:xfrm>
              <a:off x="6498753" y="5823109"/>
              <a:ext cx="9720" cy="972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3949101C-27A2-3113-9C07-7BD5E8760F7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90113" y="5814109"/>
                <a:ext cx="2736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E5C94A81-3971-512E-E642-340661E5DB28}"/>
                  </a:ext>
                </a:extLst>
              </p14:cNvPr>
              <p14:cNvContentPartPr/>
              <p14:nvPr/>
            </p14:nvContentPartPr>
            <p14:xfrm>
              <a:off x="5906913" y="5233789"/>
              <a:ext cx="19440" cy="8748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E5C94A81-3971-512E-E642-340661E5DB2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897913" y="5224789"/>
                <a:ext cx="3708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20B17912-31C1-363D-73E5-4B85B610F99E}"/>
                  </a:ext>
                </a:extLst>
              </p14:cNvPr>
              <p14:cNvContentPartPr/>
              <p14:nvPr/>
            </p14:nvContentPartPr>
            <p14:xfrm>
              <a:off x="6478233" y="4789909"/>
              <a:ext cx="25920" cy="550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20B17912-31C1-363D-73E5-4B85B610F99E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469593" y="4780909"/>
                <a:ext cx="4356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ECA5BCB4-CB19-24E3-5E32-FF19294136F8}"/>
                  </a:ext>
                </a:extLst>
              </p14:cNvPr>
              <p14:cNvContentPartPr/>
              <p14:nvPr/>
            </p14:nvContentPartPr>
            <p14:xfrm>
              <a:off x="5897193" y="4774429"/>
              <a:ext cx="98280" cy="1000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ECA5BCB4-CB19-24E3-5E32-FF19294136F8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888193" y="4765429"/>
                <a:ext cx="11592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7CAA453F-741B-54CE-5118-6303FCFF6653}"/>
                  </a:ext>
                </a:extLst>
              </p14:cNvPr>
              <p14:cNvContentPartPr/>
              <p14:nvPr/>
            </p14:nvContentPartPr>
            <p14:xfrm>
              <a:off x="6982233" y="5861629"/>
              <a:ext cx="68400" cy="867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7CAA453F-741B-54CE-5118-6303FCFF665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973593" y="5852629"/>
                <a:ext cx="86040" cy="1044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DDBFC7B8-BF82-88E1-F288-FC0556F38A82}"/>
              </a:ext>
            </a:extLst>
          </p:cNvPr>
          <p:cNvGrpSpPr/>
          <p:nvPr/>
        </p:nvGrpSpPr>
        <p:grpSpPr>
          <a:xfrm>
            <a:off x="6478233" y="4808269"/>
            <a:ext cx="522720" cy="520200"/>
            <a:chOff x="6478233" y="4808269"/>
            <a:chExt cx="522720" cy="52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06F2B3F4-00CB-030D-D6B5-58851563815D}"/>
                    </a:ext>
                  </a:extLst>
                </p14:cNvPr>
                <p14:cNvContentPartPr/>
                <p14:nvPr/>
              </p14:nvContentPartPr>
              <p14:xfrm>
                <a:off x="6924993" y="5258629"/>
                <a:ext cx="70200" cy="3492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06F2B3F4-00CB-030D-D6B5-58851563815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916353" y="5249989"/>
                  <a:ext cx="8784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53F5FD7A-0D4B-A1EC-C045-414DA05A96BD}"/>
                    </a:ext>
                  </a:extLst>
                </p14:cNvPr>
                <p14:cNvContentPartPr/>
                <p14:nvPr/>
              </p14:nvContentPartPr>
              <p14:xfrm>
                <a:off x="6480393" y="4808269"/>
                <a:ext cx="7560" cy="1112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53F5FD7A-0D4B-A1EC-C045-414DA05A96B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471753" y="4799269"/>
                  <a:ext cx="252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30069F5-EBB0-945D-4339-0095988DAEFD}"/>
                    </a:ext>
                  </a:extLst>
                </p14:cNvPr>
                <p14:cNvContentPartPr/>
                <p14:nvPr/>
              </p14:nvContentPartPr>
              <p14:xfrm>
                <a:off x="6480033" y="4978189"/>
                <a:ext cx="1440" cy="604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30069F5-EBB0-945D-4339-0095988DAEF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471393" y="4969189"/>
                  <a:ext cx="190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550AF6ED-5AD8-624A-3FA3-965610D80D5E}"/>
                    </a:ext>
                  </a:extLst>
                </p14:cNvPr>
                <p14:cNvContentPartPr/>
                <p14:nvPr/>
              </p14:nvContentPartPr>
              <p14:xfrm>
                <a:off x="6478233" y="5094829"/>
                <a:ext cx="11520" cy="1234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550AF6ED-5AD8-624A-3FA3-965610D80D5E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469593" y="5085829"/>
                  <a:ext cx="2916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524B5CC5-0D15-C11F-E78D-D7DFC6ED41F7}"/>
                    </a:ext>
                  </a:extLst>
                </p14:cNvPr>
                <p14:cNvContentPartPr/>
                <p14:nvPr/>
              </p14:nvContentPartPr>
              <p14:xfrm>
                <a:off x="6522873" y="5289949"/>
                <a:ext cx="472320" cy="3852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524B5CC5-0D15-C11F-E78D-D7DFC6ED41F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513873" y="5280949"/>
                  <a:ext cx="48996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810583A8-11EF-4799-B003-39C122D6767A}"/>
                    </a:ext>
                  </a:extLst>
                </p14:cNvPr>
                <p14:cNvContentPartPr/>
                <p14:nvPr/>
              </p14:nvContentPartPr>
              <p14:xfrm>
                <a:off x="6512793" y="4826269"/>
                <a:ext cx="488160" cy="4604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810583A8-11EF-4799-B003-39C122D6767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504153" y="4817629"/>
                  <a:ext cx="505800" cy="47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5992BCBC-2719-4C65-240F-CFDD7ED24E4A}"/>
                    </a:ext>
                  </a:extLst>
                </p14:cNvPr>
                <p14:cNvContentPartPr/>
                <p14:nvPr/>
              </p14:nvContentPartPr>
              <p14:xfrm>
                <a:off x="6478233" y="4815109"/>
                <a:ext cx="501120" cy="4892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5992BCBC-2719-4C65-240F-CFDD7ED24E4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469233" y="4806469"/>
                  <a:ext cx="518760" cy="506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878131FA-5362-66F2-8C49-7A3E71502D5E}"/>
                  </a:ext>
                </a:extLst>
              </p14:cNvPr>
              <p14:cNvContentPartPr/>
              <p14:nvPr/>
            </p14:nvContentPartPr>
            <p14:xfrm>
              <a:off x="6496953" y="4348189"/>
              <a:ext cx="26280" cy="6588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878131FA-5362-66F2-8C49-7A3E71502D5E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487953" y="4339549"/>
                <a:ext cx="43920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8C5E436D-3A98-FE60-B6E3-FDD89BBCF311}"/>
                  </a:ext>
                </a:extLst>
              </p14:cNvPr>
              <p14:cNvContentPartPr/>
              <p14:nvPr/>
            </p14:nvContentPartPr>
            <p14:xfrm>
              <a:off x="6036153" y="3467989"/>
              <a:ext cx="28440" cy="3240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8C5E436D-3A98-FE60-B6E3-FDD89BBCF311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027153" y="3458989"/>
                <a:ext cx="4608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C10ED072-0519-FF09-D56C-08D43C878EE1}"/>
                  </a:ext>
                </a:extLst>
              </p14:cNvPr>
              <p14:cNvContentPartPr/>
              <p14:nvPr/>
            </p14:nvContentPartPr>
            <p14:xfrm>
              <a:off x="7351953" y="3918349"/>
              <a:ext cx="41040" cy="493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C10ED072-0519-FF09-D56C-08D43C878EE1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7343313" y="3909709"/>
                <a:ext cx="5868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30A2FA8D-9074-F259-AB1C-B31DABB66456}"/>
                  </a:ext>
                </a:extLst>
              </p14:cNvPr>
              <p14:cNvContentPartPr/>
              <p14:nvPr/>
            </p14:nvContentPartPr>
            <p14:xfrm>
              <a:off x="7381833" y="5795389"/>
              <a:ext cx="86040" cy="10008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30A2FA8D-9074-F259-AB1C-B31DABB66456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372833" y="5786389"/>
                <a:ext cx="103680" cy="11772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oup 43">
            <a:extLst>
              <a:ext uri="{FF2B5EF4-FFF2-40B4-BE49-F238E27FC236}">
                <a16:creationId xmlns:a16="http://schemas.microsoft.com/office/drawing/2014/main" id="{D50C7237-C26C-A444-181E-281D79CA4427}"/>
              </a:ext>
            </a:extLst>
          </p:cNvPr>
          <p:cNvGrpSpPr/>
          <p:nvPr/>
        </p:nvGrpSpPr>
        <p:grpSpPr>
          <a:xfrm>
            <a:off x="5848233" y="3387709"/>
            <a:ext cx="1532160" cy="1041480"/>
            <a:chOff x="5848233" y="3387709"/>
            <a:chExt cx="1532160" cy="104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0680D36D-25AE-009B-87BC-5376CEDA0DD9}"/>
                    </a:ext>
                  </a:extLst>
                </p14:cNvPr>
                <p14:cNvContentPartPr/>
                <p14:nvPr/>
              </p14:nvContentPartPr>
              <p14:xfrm>
                <a:off x="5892513" y="4271869"/>
                <a:ext cx="102960" cy="1573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0680D36D-25AE-009B-87BC-5376CEDA0DD9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883513" y="4263229"/>
                  <a:ext cx="1206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80F9F3E4-2246-4606-4217-FC4C572573BF}"/>
                    </a:ext>
                  </a:extLst>
                </p14:cNvPr>
                <p14:cNvContentPartPr/>
                <p14:nvPr/>
              </p14:nvContentPartPr>
              <p14:xfrm>
                <a:off x="5871993" y="3387709"/>
                <a:ext cx="66240" cy="43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80F9F3E4-2246-4606-4217-FC4C572573B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863353" y="3379069"/>
                  <a:ext cx="838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75B2F13-151E-4C06-AE7E-74B624F0EE40}"/>
                    </a:ext>
                  </a:extLst>
                </p14:cNvPr>
                <p14:cNvContentPartPr/>
                <p14:nvPr/>
              </p14:nvContentPartPr>
              <p14:xfrm>
                <a:off x="5848233" y="3399949"/>
                <a:ext cx="89640" cy="1648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75B2F13-151E-4C06-AE7E-74B624F0EE40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839233" y="3391309"/>
                  <a:ext cx="10728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8FB8C827-4052-C6D7-16A4-4CD43ECD28CA}"/>
                    </a:ext>
                  </a:extLst>
                </p14:cNvPr>
                <p14:cNvContentPartPr/>
                <p14:nvPr/>
              </p14:nvContentPartPr>
              <p14:xfrm>
                <a:off x="6056673" y="3494989"/>
                <a:ext cx="453600" cy="85284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8FB8C827-4052-C6D7-16A4-4CD43ECD28CA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048033" y="3486349"/>
                  <a:ext cx="471240" cy="87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7603E9D9-42AD-7E61-A98C-B3FCF334FEFD}"/>
                    </a:ext>
                  </a:extLst>
                </p14:cNvPr>
                <p14:cNvContentPartPr/>
                <p14:nvPr/>
              </p14:nvContentPartPr>
              <p14:xfrm>
                <a:off x="6494073" y="3943189"/>
                <a:ext cx="886320" cy="4399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7603E9D9-42AD-7E61-A98C-B3FCF334FEFD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485433" y="3934549"/>
                  <a:ext cx="903960" cy="45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44F3ABF7-3358-64AE-273C-14C226E8548F}"/>
                    </a:ext>
                  </a:extLst>
                </p14:cNvPr>
                <p14:cNvContentPartPr/>
                <p14:nvPr/>
              </p14:nvContentPartPr>
              <p14:xfrm>
                <a:off x="6069273" y="3484549"/>
                <a:ext cx="1252800" cy="459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44F3ABF7-3358-64AE-273C-14C226E8548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060273" y="3475909"/>
                  <a:ext cx="1270440" cy="477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0465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6617" y="573122"/>
                <a:ext cx="6802700" cy="11189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sz="2400" dirty="0"/>
                  <a:t>Standard unit column vectors are given by: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7" y="573122"/>
                <a:ext cx="6802700" cy="1118961"/>
              </a:xfrm>
              <a:prstGeom prst="rect">
                <a:avLst/>
              </a:prstGeom>
              <a:blipFill>
                <a:blip r:embed="rId2"/>
                <a:stretch>
                  <a:fillRect l="-1344" t="-434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/>
              <p:nvPr/>
            </p:nvSpPr>
            <p:spPr>
              <a:xfrm>
                <a:off x="285287" y="1692083"/>
                <a:ext cx="1102002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Consider the</a:t>
                </a:r>
                <a:r>
                  <a:rPr kumimoji="0" lang="en-AU" sz="20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new image of these points under the transformation of matrix: </a:t>
                </a:r>
                <a:r>
                  <a:rPr kumimoji="0" lang="en-AU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CCE37B5-5F35-771D-FEAB-FC40466D3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87" y="1692083"/>
                <a:ext cx="11020022" cy="547779"/>
              </a:xfrm>
              <a:prstGeom prst="rect">
                <a:avLst/>
              </a:prstGeom>
              <a:blipFill>
                <a:blip r:embed="rId3"/>
                <a:stretch>
                  <a:fillRect l="-1438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BB7403-AA91-16F4-5061-4E94F87100AC}"/>
                  </a:ext>
                </a:extLst>
              </p:cNvPr>
              <p:cNvSpPr txBox="1"/>
              <p:nvPr/>
            </p:nvSpPr>
            <p:spPr>
              <a:xfrm>
                <a:off x="485566" y="2327324"/>
                <a:ext cx="2305530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8BB7403-AA91-16F4-5061-4E94F8710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66" y="2327324"/>
                <a:ext cx="2305530" cy="5478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CEAD32-9258-6EB0-8C3E-AF91035CF442}"/>
                  </a:ext>
                </a:extLst>
              </p:cNvPr>
              <p:cNvSpPr txBox="1"/>
              <p:nvPr/>
            </p:nvSpPr>
            <p:spPr>
              <a:xfrm>
                <a:off x="485566" y="3073249"/>
                <a:ext cx="2305530" cy="5478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br>
                  <a:rPr kumimoji="0" lang="en-AU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w Cen MT" panose="020B0602020104020603"/>
                  </a:rPr>
                </a:br>
                <a:endParaRPr kumimoji="0" lang="en-A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9CEAD32-9258-6EB0-8C3E-AF91035CF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66" y="3073249"/>
                <a:ext cx="2305530" cy="5478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850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Harrisda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8D09F3E-4688-4AEC-BB50-774283436312}" vid="{7665B62D-697D-483D-AB8C-FB5EBA543C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Harrisdale SHS Master Slides</Template>
  <TotalTime>17432</TotalTime>
  <Words>647</Words>
  <Application>Microsoft Office PowerPoint</Application>
  <PresentationFormat>Widescreen</PresentationFormat>
  <Paragraphs>95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Tw Cen MT</vt:lpstr>
      <vt:lpstr>Harrisdale</vt:lpstr>
      <vt:lpstr>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TAN Mei Yi [Harrisdale Senior High School]</cp:lastModifiedBy>
  <cp:revision>704</cp:revision>
  <dcterms:created xsi:type="dcterms:W3CDTF">2018-12-02T08:34:01Z</dcterms:created>
  <dcterms:modified xsi:type="dcterms:W3CDTF">2022-08-19T01:26:09Z</dcterms:modified>
</cp:coreProperties>
</file>