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671" r:id="rId3"/>
    <p:sldId id="587" r:id="rId4"/>
    <p:sldId id="632" r:id="rId5"/>
    <p:sldId id="663" r:id="rId6"/>
    <p:sldId id="664" r:id="rId7"/>
    <p:sldId id="665" r:id="rId8"/>
    <p:sldId id="666" r:id="rId9"/>
    <p:sldId id="667" r:id="rId10"/>
    <p:sldId id="668" r:id="rId11"/>
    <p:sldId id="673" r:id="rId12"/>
    <p:sldId id="669" r:id="rId13"/>
    <p:sldId id="670" r:id="rId14"/>
    <p:sldId id="672" r:id="rId15"/>
    <p:sldId id="53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0355"/>
    <a:srgbClr val="2153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1E5BAB-8D1B-4279-98F4-9F6A2CCF1549}" v="1691" dt="2022-08-19T02:53:20.565"/>
    <p1510:client id="{4043B8A9-1F40-4D3B-8F6D-7A1F80EA4C14}" v="2570" dt="2022-08-18T05:28:41.6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6" autoAdjust="0"/>
    <p:restoredTop sz="94660"/>
  </p:normalViewPr>
  <p:slideViewPr>
    <p:cSldViewPr snapToGrid="0">
      <p:cViewPr varScale="1">
        <p:scale>
          <a:sx n="72" d="100"/>
          <a:sy n="72" d="100"/>
        </p:scale>
        <p:origin x="54" y="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N Mei Yi [Harrisdale Senior High School]" userId="f9f029c9-d743-4d60-9f2c-e74bdec1ab07" providerId="ADAL" clId="{4043B8A9-1F40-4D3B-8F6D-7A1F80EA4C14}"/>
    <pc:docChg chg="undo custSel addSld delSld modSld sldOrd">
      <pc:chgData name="TAN Mei Yi [Harrisdale Senior High School]" userId="f9f029c9-d743-4d60-9f2c-e74bdec1ab07" providerId="ADAL" clId="{4043B8A9-1F40-4D3B-8F6D-7A1F80EA4C14}" dt="2022-08-18T05:28:57.985" v="3638" actId="14100"/>
      <pc:docMkLst>
        <pc:docMk/>
      </pc:docMkLst>
      <pc:sldChg chg="modSp mod">
        <pc:chgData name="TAN Mei Yi [Harrisdale Senior High School]" userId="f9f029c9-d743-4d60-9f2c-e74bdec1ab07" providerId="ADAL" clId="{4043B8A9-1F40-4D3B-8F6D-7A1F80EA4C14}" dt="2022-08-18T01:53:46.551" v="20" actId="20577"/>
        <pc:sldMkLst>
          <pc:docMk/>
          <pc:sldMk cId="4069388361" sldId="257"/>
        </pc:sldMkLst>
        <pc:spChg chg="mod">
          <ac:chgData name="TAN Mei Yi [Harrisdale Senior High School]" userId="f9f029c9-d743-4d60-9f2c-e74bdec1ab07" providerId="ADAL" clId="{4043B8A9-1F40-4D3B-8F6D-7A1F80EA4C14}" dt="2022-08-18T01:53:46.551" v="20" actId="20577"/>
          <ac:spMkLst>
            <pc:docMk/>
            <pc:sldMk cId="4069388361" sldId="257"/>
            <ac:spMk id="3" creationId="{C1EC27EF-A28E-4528-B10F-73C539F254CD}"/>
          </ac:spMkLst>
        </pc:spChg>
      </pc:sldChg>
      <pc:sldChg chg="modSp mod">
        <pc:chgData name="TAN Mei Yi [Harrisdale Senior High School]" userId="f9f029c9-d743-4d60-9f2c-e74bdec1ab07" providerId="ADAL" clId="{4043B8A9-1F40-4D3B-8F6D-7A1F80EA4C14}" dt="2022-08-18T05:28:57.985" v="3638" actId="14100"/>
        <pc:sldMkLst>
          <pc:docMk/>
          <pc:sldMk cId="3900911170" sldId="539"/>
        </pc:sldMkLst>
        <pc:spChg chg="mod">
          <ac:chgData name="TAN Mei Yi [Harrisdale Senior High School]" userId="f9f029c9-d743-4d60-9f2c-e74bdec1ab07" providerId="ADAL" clId="{4043B8A9-1F40-4D3B-8F6D-7A1F80EA4C14}" dt="2022-08-18T05:28:57.985" v="3638" actId="14100"/>
          <ac:spMkLst>
            <pc:docMk/>
            <pc:sldMk cId="3900911170" sldId="539"/>
            <ac:spMk id="5" creationId="{00000000-0000-0000-0000-000000000000}"/>
          </ac:spMkLst>
        </pc:spChg>
      </pc:sldChg>
      <pc:sldChg chg="addSp delSp modSp mod delAnim modAnim">
        <pc:chgData name="TAN Mei Yi [Harrisdale Senior High School]" userId="f9f029c9-d743-4d60-9f2c-e74bdec1ab07" providerId="ADAL" clId="{4043B8A9-1F40-4D3B-8F6D-7A1F80EA4C14}" dt="2022-08-18T02:33:11.090" v="1236" actId="1076"/>
        <pc:sldMkLst>
          <pc:docMk/>
          <pc:sldMk cId="587382995" sldId="587"/>
        </pc:sldMkLst>
        <pc:spChg chg="mod">
          <ac:chgData name="TAN Mei Yi [Harrisdale Senior High School]" userId="f9f029c9-d743-4d60-9f2c-e74bdec1ab07" providerId="ADAL" clId="{4043B8A9-1F40-4D3B-8F6D-7A1F80EA4C14}" dt="2022-08-18T02:28:27.687" v="1036" actId="20577"/>
          <ac:spMkLst>
            <pc:docMk/>
            <pc:sldMk cId="587382995" sldId="587"/>
            <ac:spMk id="4" creationId="{00000000-0000-0000-0000-000000000000}"/>
          </ac:spMkLst>
        </pc:spChg>
        <pc:spChg chg="mod">
          <ac:chgData name="TAN Mei Yi [Harrisdale Senior High School]" userId="f9f029c9-d743-4d60-9f2c-e74bdec1ab07" providerId="ADAL" clId="{4043B8A9-1F40-4D3B-8F6D-7A1F80EA4C14}" dt="2022-08-18T02:27:31.585" v="786" actId="20577"/>
          <ac:spMkLst>
            <pc:docMk/>
            <pc:sldMk cId="587382995" sldId="587"/>
            <ac:spMk id="9" creationId="{2ADA7AF8-1FC9-4807-B4FF-6DF092ABA010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29:31.646" v="1065"/>
          <ac:spMkLst>
            <pc:docMk/>
            <pc:sldMk cId="587382995" sldId="587"/>
            <ac:spMk id="24" creationId="{408245F3-42B5-B849-B83B-3C6FB1BEC05D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29:59.623" v="1079" actId="207"/>
          <ac:spMkLst>
            <pc:docMk/>
            <pc:sldMk cId="587382995" sldId="587"/>
            <ac:spMk id="25" creationId="{0262DE1B-EDEB-D5F8-E9F5-D185F7EC2650}"/>
          </ac:spMkLst>
        </pc:spChg>
        <pc:spChg chg="del mod">
          <ac:chgData name="TAN Mei Yi [Harrisdale Senior High School]" userId="f9f029c9-d743-4d60-9f2c-e74bdec1ab07" providerId="ADAL" clId="{4043B8A9-1F40-4D3B-8F6D-7A1F80EA4C14}" dt="2022-08-18T02:28:08.520" v="927" actId="478"/>
          <ac:spMkLst>
            <pc:docMk/>
            <pc:sldMk cId="587382995" sldId="587"/>
            <ac:spMk id="26" creationId="{00000000-0000-0000-0000-000000000000}"/>
          </ac:spMkLst>
        </pc:spChg>
        <pc:spChg chg="mod">
          <ac:chgData name="TAN Mei Yi [Harrisdale Senior High School]" userId="f9f029c9-d743-4d60-9f2c-e74bdec1ab07" providerId="ADAL" clId="{4043B8A9-1F40-4D3B-8F6D-7A1F80EA4C14}" dt="2022-08-18T02:28:45.850" v="1043" actId="20577"/>
          <ac:spMkLst>
            <pc:docMk/>
            <pc:sldMk cId="587382995" sldId="587"/>
            <ac:spMk id="97" creationId="{9CCE37B5-5F35-771D-FEAB-FC40466D3C03}"/>
          </ac:spMkLst>
        </pc:spChg>
        <pc:spChg chg="del">
          <ac:chgData name="TAN Mei Yi [Harrisdale Senior High School]" userId="f9f029c9-d743-4d60-9f2c-e74bdec1ab07" providerId="ADAL" clId="{4043B8A9-1F40-4D3B-8F6D-7A1F80EA4C14}" dt="2022-08-18T01:59:54.787" v="30" actId="478"/>
          <ac:spMkLst>
            <pc:docMk/>
            <pc:sldMk cId="587382995" sldId="587"/>
            <ac:spMk id="98" creationId="{DBCF47C1-F770-841E-BE11-6B4AE37B9F35}"/>
          </ac:spMkLst>
        </pc:spChg>
        <pc:spChg chg="del">
          <ac:chgData name="TAN Mei Yi [Harrisdale Senior High School]" userId="f9f029c9-d743-4d60-9f2c-e74bdec1ab07" providerId="ADAL" clId="{4043B8A9-1F40-4D3B-8F6D-7A1F80EA4C14}" dt="2022-08-18T01:59:54.787" v="30" actId="478"/>
          <ac:spMkLst>
            <pc:docMk/>
            <pc:sldMk cId="587382995" sldId="587"/>
            <ac:spMk id="99" creationId="{36AAEEC3-0367-C298-24AF-8DE8F7356C92}"/>
          </ac:spMkLst>
        </pc:spChg>
        <pc:spChg chg="del">
          <ac:chgData name="TAN Mei Yi [Harrisdale Senior High School]" userId="f9f029c9-d743-4d60-9f2c-e74bdec1ab07" providerId="ADAL" clId="{4043B8A9-1F40-4D3B-8F6D-7A1F80EA4C14}" dt="2022-08-18T01:59:54.787" v="30" actId="478"/>
          <ac:spMkLst>
            <pc:docMk/>
            <pc:sldMk cId="587382995" sldId="587"/>
            <ac:spMk id="100" creationId="{925DBE5F-21AE-62D2-AC75-12271B35D1D5}"/>
          </ac:spMkLst>
        </pc:spChg>
        <pc:spChg chg="del">
          <ac:chgData name="TAN Mei Yi [Harrisdale Senior High School]" userId="f9f029c9-d743-4d60-9f2c-e74bdec1ab07" providerId="ADAL" clId="{4043B8A9-1F40-4D3B-8F6D-7A1F80EA4C14}" dt="2022-08-18T01:59:46.100" v="28" actId="478"/>
          <ac:spMkLst>
            <pc:docMk/>
            <pc:sldMk cId="587382995" sldId="587"/>
            <ac:spMk id="101" creationId="{1DE6830C-88BF-F63C-920B-380B898636DC}"/>
          </ac:spMkLst>
        </pc:spChg>
        <pc:spChg chg="del">
          <ac:chgData name="TAN Mei Yi [Harrisdale Senior High School]" userId="f9f029c9-d743-4d60-9f2c-e74bdec1ab07" providerId="ADAL" clId="{4043B8A9-1F40-4D3B-8F6D-7A1F80EA4C14}" dt="2022-08-18T01:59:46.100" v="28" actId="478"/>
          <ac:spMkLst>
            <pc:docMk/>
            <pc:sldMk cId="587382995" sldId="587"/>
            <ac:spMk id="102" creationId="{4E58332D-7A8B-9118-EA53-FB855ADB3C54}"/>
          </ac:spMkLst>
        </pc:spChg>
        <pc:spChg chg="del">
          <ac:chgData name="TAN Mei Yi [Harrisdale Senior High School]" userId="f9f029c9-d743-4d60-9f2c-e74bdec1ab07" providerId="ADAL" clId="{4043B8A9-1F40-4D3B-8F6D-7A1F80EA4C14}" dt="2022-08-18T01:59:46.100" v="28" actId="478"/>
          <ac:spMkLst>
            <pc:docMk/>
            <pc:sldMk cId="587382995" sldId="587"/>
            <ac:spMk id="103" creationId="{E595E2B9-B2A6-FB36-9A1E-38EFD65FF8F4}"/>
          </ac:spMkLst>
        </pc:spChg>
        <pc:spChg chg="del">
          <ac:chgData name="TAN Mei Yi [Harrisdale Senior High School]" userId="f9f029c9-d743-4d60-9f2c-e74bdec1ab07" providerId="ADAL" clId="{4043B8A9-1F40-4D3B-8F6D-7A1F80EA4C14}" dt="2022-08-18T01:59:46.100" v="28" actId="478"/>
          <ac:spMkLst>
            <pc:docMk/>
            <pc:sldMk cId="587382995" sldId="587"/>
            <ac:spMk id="104" creationId="{7147DC48-9EF2-0BEB-6CC3-41D4F6AEDDBE}"/>
          </ac:spMkLst>
        </pc:spChg>
        <pc:spChg chg="del">
          <ac:chgData name="TAN Mei Yi [Harrisdale Senior High School]" userId="f9f029c9-d743-4d60-9f2c-e74bdec1ab07" providerId="ADAL" clId="{4043B8A9-1F40-4D3B-8F6D-7A1F80EA4C14}" dt="2022-08-18T01:59:46.100" v="28" actId="478"/>
          <ac:spMkLst>
            <pc:docMk/>
            <pc:sldMk cId="587382995" sldId="587"/>
            <ac:spMk id="105" creationId="{95294E07-DE46-18AB-1398-5176C7132303}"/>
          </ac:spMkLst>
        </pc:spChg>
        <pc:spChg chg="del">
          <ac:chgData name="TAN Mei Yi [Harrisdale Senior High School]" userId="f9f029c9-d743-4d60-9f2c-e74bdec1ab07" providerId="ADAL" clId="{4043B8A9-1F40-4D3B-8F6D-7A1F80EA4C14}" dt="2022-08-18T01:59:46.100" v="28" actId="478"/>
          <ac:spMkLst>
            <pc:docMk/>
            <pc:sldMk cId="587382995" sldId="587"/>
            <ac:spMk id="106" creationId="{7734B841-28A3-41F5-F253-2727FA0A693D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30:52.379" v="1114" actId="1076"/>
          <ac:spMkLst>
            <pc:docMk/>
            <pc:sldMk cId="587382995" sldId="587"/>
            <ac:spMk id="107" creationId="{9EFD4581-23AF-F450-B212-C708194F284C}"/>
          </ac:spMkLst>
        </pc:spChg>
        <pc:spChg chg="add del mod">
          <ac:chgData name="TAN Mei Yi [Harrisdale Senior High School]" userId="f9f029c9-d743-4d60-9f2c-e74bdec1ab07" providerId="ADAL" clId="{4043B8A9-1F40-4D3B-8F6D-7A1F80EA4C14}" dt="2022-08-18T02:31:12.228" v="1119" actId="478"/>
          <ac:spMkLst>
            <pc:docMk/>
            <pc:sldMk cId="587382995" sldId="587"/>
            <ac:spMk id="108" creationId="{34735ABA-F577-50E2-70C9-21EE46D7D712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31:17.953" v="1124" actId="20577"/>
          <ac:spMkLst>
            <pc:docMk/>
            <pc:sldMk cId="587382995" sldId="587"/>
            <ac:spMk id="109" creationId="{83AD4101-5251-A212-A364-CA1492EA1BE7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31:50.502" v="1147" actId="1076"/>
          <ac:spMkLst>
            <pc:docMk/>
            <pc:sldMk cId="587382995" sldId="587"/>
            <ac:spMk id="110" creationId="{EA6EC41B-26D5-9C95-9154-B024FF119E23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32:33.815" v="1176" actId="1076"/>
          <ac:spMkLst>
            <pc:docMk/>
            <pc:sldMk cId="587382995" sldId="587"/>
            <ac:spMk id="111" creationId="{9F39EBA8-FAFA-CA13-8E0A-92B69FF747C9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33:11.090" v="1236" actId="1076"/>
          <ac:spMkLst>
            <pc:docMk/>
            <pc:sldMk cId="587382995" sldId="587"/>
            <ac:spMk id="112" creationId="{FDED52A8-3766-0DC7-FFC4-A9530F4F38C5}"/>
          </ac:spMkLst>
        </pc:spChg>
        <pc:grpChg chg="del mod">
          <ac:chgData name="TAN Mei Yi [Harrisdale Senior High School]" userId="f9f029c9-d743-4d60-9f2c-e74bdec1ab07" providerId="ADAL" clId="{4043B8A9-1F40-4D3B-8F6D-7A1F80EA4C14}" dt="2022-08-18T02:29:03.460" v="1058"/>
          <ac:grpSpMkLst>
            <pc:docMk/>
            <pc:sldMk cId="587382995" sldId="587"/>
            <ac:grpSpMk id="11" creationId="{57CB7EBF-54D3-5E70-92D4-04FF4DC72594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2:29:03.457" v="1056"/>
          <ac:grpSpMkLst>
            <pc:docMk/>
            <pc:sldMk cId="587382995" sldId="587"/>
            <ac:grpSpMk id="23" creationId="{46518EC4-C857-1F76-F923-F58C6B88296C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2.049" v="29" actId="478"/>
          <ac:grpSpMkLst>
            <pc:docMk/>
            <pc:sldMk cId="587382995" sldId="587"/>
            <ac:grpSpMk id="31" creationId="{E5D564FD-DA9B-AF60-4826-FDDDA88EA9F7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2.049" v="29" actId="478"/>
          <ac:grpSpMkLst>
            <pc:docMk/>
            <pc:sldMk cId="587382995" sldId="587"/>
            <ac:grpSpMk id="32" creationId="{29E97D73-8E98-2094-B7A6-D469684566E9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2.049" v="29" actId="478"/>
          <ac:grpSpMkLst>
            <pc:docMk/>
            <pc:sldMk cId="587382995" sldId="587"/>
            <ac:grpSpMk id="51" creationId="{7EE3FFAC-2997-442B-C091-E3815A0E113A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2.049" v="29" actId="478"/>
          <ac:grpSpMkLst>
            <pc:docMk/>
            <pc:sldMk cId="587382995" sldId="587"/>
            <ac:grpSpMk id="52" creationId="{792F0F83-1A83-D08D-8BA4-ED20349D65BA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4.787" v="30" actId="478"/>
          <ac:grpSpMkLst>
            <pc:docMk/>
            <pc:sldMk cId="587382995" sldId="587"/>
            <ac:grpSpMk id="57" creationId="{56A752FC-8A6A-A0E2-32C1-33D36F617D9F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4.787" v="30" actId="478"/>
          <ac:grpSpMkLst>
            <pc:docMk/>
            <pc:sldMk cId="587382995" sldId="587"/>
            <ac:grpSpMk id="61" creationId="{CAB95054-F6BD-24CE-0A63-6FEC59DE2932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4.787" v="30" actId="478"/>
          <ac:grpSpMkLst>
            <pc:docMk/>
            <pc:sldMk cId="587382995" sldId="587"/>
            <ac:grpSpMk id="77" creationId="{F5460D3B-1C6F-90F8-42CD-2BD900122E4A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4.787" v="30" actId="478"/>
          <ac:grpSpMkLst>
            <pc:docMk/>
            <pc:sldMk cId="587382995" sldId="587"/>
            <ac:grpSpMk id="78" creationId="{65048467-0BE3-367D-0ACE-ADCD73CABECC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4.787" v="30" actId="478"/>
          <ac:grpSpMkLst>
            <pc:docMk/>
            <pc:sldMk cId="587382995" sldId="587"/>
            <ac:grpSpMk id="86" creationId="{8CE46317-4464-2D57-3279-C305E140ED9D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4.787" v="30" actId="478"/>
          <ac:grpSpMkLst>
            <pc:docMk/>
            <pc:sldMk cId="587382995" sldId="587"/>
            <ac:grpSpMk id="87" creationId="{C8825DE1-40AB-34A3-3AAD-B3552A84F685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4.787" v="30" actId="478"/>
          <ac:grpSpMkLst>
            <pc:docMk/>
            <pc:sldMk cId="587382995" sldId="587"/>
            <ac:grpSpMk id="88" creationId="{C071974E-8CC0-7212-40FD-D2D4CBEC43BB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4.787" v="30" actId="478"/>
          <ac:grpSpMkLst>
            <pc:docMk/>
            <pc:sldMk cId="587382995" sldId="587"/>
            <ac:grpSpMk id="92" creationId="{414C8FED-F66C-73A0-66B7-ED7A4046D61E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4.787" v="30" actId="478"/>
          <ac:grpSpMkLst>
            <pc:docMk/>
            <pc:sldMk cId="587382995" sldId="587"/>
            <ac:grpSpMk id="96" creationId="{FBEF235C-1E7A-E7AE-FC2E-798AD74ED6A3}"/>
          </ac:grpSpMkLst>
        </pc:grpChg>
        <pc:picChg chg="add del mod">
          <ac:chgData name="TAN Mei Yi [Harrisdale Senior High School]" userId="f9f029c9-d743-4d60-9f2c-e74bdec1ab07" providerId="ADAL" clId="{4043B8A9-1F40-4D3B-8F6D-7A1F80EA4C14}" dt="2022-08-18T02:32:40.821" v="1179" actId="478"/>
          <ac:picMkLst>
            <pc:docMk/>
            <pc:sldMk cId="587382995" sldId="587"/>
            <ac:picMk id="3" creationId="{2E9897DC-3F31-0006-9FCB-8480CE62A0A1}"/>
          </ac:picMkLst>
        </pc:picChg>
        <pc:inkChg chg="add del mod">
          <ac:chgData name="TAN Mei Yi [Harrisdale Senior High School]" userId="f9f029c9-d743-4d60-9f2c-e74bdec1ab07" providerId="ADAL" clId="{4043B8A9-1F40-4D3B-8F6D-7A1F80EA4C14}" dt="2022-08-18T02:29:03.460" v="1058"/>
          <ac:inkMkLst>
            <pc:docMk/>
            <pc:sldMk cId="587382995" sldId="587"/>
            <ac:inkMk id="6" creationId="{81A20B7A-1929-AF86-F87A-36E93A37AB79}"/>
          </ac:inkMkLst>
        </pc:inkChg>
        <pc:inkChg chg="add del mod">
          <ac:chgData name="TAN Mei Yi [Harrisdale Senior High School]" userId="f9f029c9-d743-4d60-9f2c-e74bdec1ab07" providerId="ADAL" clId="{4043B8A9-1F40-4D3B-8F6D-7A1F80EA4C14}" dt="2022-08-18T02:29:03.460" v="1059"/>
          <ac:inkMkLst>
            <pc:docMk/>
            <pc:sldMk cId="587382995" sldId="587"/>
            <ac:inkMk id="7" creationId="{E60F4D2E-9DB5-FA97-06E5-38F4CCFADF0A}"/>
          </ac:inkMkLst>
        </pc:inkChg>
        <pc:inkChg chg="add del mod">
          <ac:chgData name="TAN Mei Yi [Harrisdale Senior High School]" userId="f9f029c9-d743-4d60-9f2c-e74bdec1ab07" providerId="ADAL" clId="{4043B8A9-1F40-4D3B-8F6D-7A1F80EA4C14}" dt="2022-08-18T02:29:03.456" v="1055"/>
          <ac:inkMkLst>
            <pc:docMk/>
            <pc:sldMk cId="587382995" sldId="587"/>
            <ac:inkMk id="8" creationId="{AF0D60A7-1B62-5C41-8C45-5512941436D1}"/>
          </ac:inkMkLst>
        </pc:inkChg>
        <pc:inkChg chg="add del">
          <ac:chgData name="TAN Mei Yi [Harrisdale Senior High School]" userId="f9f029c9-d743-4d60-9f2c-e74bdec1ab07" providerId="ADAL" clId="{4043B8A9-1F40-4D3B-8F6D-7A1F80EA4C14}" dt="2022-08-18T02:29:03.461" v="1061"/>
          <ac:inkMkLst>
            <pc:docMk/>
            <pc:sldMk cId="587382995" sldId="587"/>
            <ac:inkMk id="10" creationId="{F94CB495-0F73-BE67-C427-A20A49D21675}"/>
          </ac:inkMkLst>
        </pc:inkChg>
        <pc:inkChg chg="add del mod">
          <ac:chgData name="TAN Mei Yi [Harrisdale Senior High School]" userId="f9f029c9-d743-4d60-9f2c-e74bdec1ab07" providerId="ADAL" clId="{4043B8A9-1F40-4D3B-8F6D-7A1F80EA4C14}" dt="2022-08-18T02:29:03.457" v="1056"/>
          <ac:inkMkLst>
            <pc:docMk/>
            <pc:sldMk cId="587382995" sldId="587"/>
            <ac:inkMk id="12" creationId="{6335CA54-DCCE-FCAC-DC78-1B0D5241CB92}"/>
          </ac:inkMkLst>
        </pc:inkChg>
        <pc:inkChg chg="add del mod">
          <ac:chgData name="TAN Mei Yi [Harrisdale Senior High School]" userId="f9f029c9-d743-4d60-9f2c-e74bdec1ab07" providerId="ADAL" clId="{4043B8A9-1F40-4D3B-8F6D-7A1F80EA4C14}" dt="2022-08-18T02:29:03.461" v="1060"/>
          <ac:inkMkLst>
            <pc:docMk/>
            <pc:sldMk cId="587382995" sldId="587"/>
            <ac:inkMk id="19" creationId="{E699BE1D-C229-A1CE-11C2-1FCC2CA99B4D}"/>
          </ac:inkMkLst>
        </pc:inkChg>
        <pc:inkChg chg="add del mod">
          <ac:chgData name="TAN Mei Yi [Harrisdale Senior High School]" userId="f9f029c9-d743-4d60-9f2c-e74bdec1ab07" providerId="ADAL" clId="{4043B8A9-1F40-4D3B-8F6D-7A1F80EA4C14}" dt="2022-08-18T02:29:03.454" v="1054"/>
          <ac:inkMkLst>
            <pc:docMk/>
            <pc:sldMk cId="587382995" sldId="587"/>
            <ac:inkMk id="20" creationId="{3718833C-BA25-3D14-0CFF-8DD4646A14D7}"/>
          </ac:inkMkLst>
        </pc:inkChg>
        <pc:inkChg chg="add del">
          <ac:chgData name="TAN Mei Yi [Harrisdale Senior High School]" userId="f9f029c9-d743-4d60-9f2c-e74bdec1ab07" providerId="ADAL" clId="{4043B8A9-1F40-4D3B-8F6D-7A1F80EA4C14}" dt="2022-08-18T02:29:03.459" v="1057"/>
          <ac:inkMkLst>
            <pc:docMk/>
            <pc:sldMk cId="587382995" sldId="587"/>
            <ac:inkMk id="22" creationId="{7DDFCDE3-620C-873F-A720-CAB811542102}"/>
          </ac:inkMkLst>
        </pc:inkChg>
        <pc:inkChg chg="del">
          <ac:chgData name="TAN Mei Yi [Harrisdale Senior High School]" userId="f9f029c9-d743-4d60-9f2c-e74bdec1ab07" providerId="ADAL" clId="{4043B8A9-1F40-4D3B-8F6D-7A1F80EA4C14}" dt="2022-08-18T01:59:54.787" v="30" actId="478"/>
          <ac:inkMkLst>
            <pc:docMk/>
            <pc:sldMk cId="587382995" sldId="587"/>
            <ac:inkMk id="60" creationId="{097EDF09-6B0A-C228-4D8D-BA3B2A10530B}"/>
          </ac:inkMkLst>
        </pc:inkChg>
        <pc:inkChg chg="del">
          <ac:chgData name="TAN Mei Yi [Harrisdale Senior High School]" userId="f9f029c9-d743-4d60-9f2c-e74bdec1ab07" providerId="ADAL" clId="{4043B8A9-1F40-4D3B-8F6D-7A1F80EA4C14}" dt="2022-08-18T01:59:54.787" v="30" actId="478"/>
          <ac:inkMkLst>
            <pc:docMk/>
            <pc:sldMk cId="587382995" sldId="587"/>
            <ac:inkMk id="79" creationId="{5FF0EE1B-62AE-495C-D5AD-E746AC779F89}"/>
          </ac:inkMkLst>
        </pc:inkChg>
        <pc:inkChg chg="del">
          <ac:chgData name="TAN Mei Yi [Harrisdale Senior High School]" userId="f9f029c9-d743-4d60-9f2c-e74bdec1ab07" providerId="ADAL" clId="{4043B8A9-1F40-4D3B-8F6D-7A1F80EA4C14}" dt="2022-08-18T01:59:54.787" v="30" actId="478"/>
          <ac:inkMkLst>
            <pc:docMk/>
            <pc:sldMk cId="587382995" sldId="587"/>
            <ac:inkMk id="91" creationId="{668A51BF-68B8-2BAE-AAE9-114560487FD5}"/>
          </ac:inkMkLst>
        </pc:inkChg>
        <pc:inkChg chg="del">
          <ac:chgData name="TAN Mei Yi [Harrisdale Senior High School]" userId="f9f029c9-d743-4d60-9f2c-e74bdec1ab07" providerId="ADAL" clId="{4043B8A9-1F40-4D3B-8F6D-7A1F80EA4C14}" dt="2022-08-18T01:59:54.787" v="30" actId="478"/>
          <ac:inkMkLst>
            <pc:docMk/>
            <pc:sldMk cId="587382995" sldId="587"/>
            <ac:inkMk id="95" creationId="{3AEB97F9-09C8-0F2B-E191-8DA00CBA1915}"/>
          </ac:inkMkLst>
        </pc:inkChg>
      </pc:sldChg>
      <pc:sldChg chg="addSp delSp modSp mod delAnim modAnim">
        <pc:chgData name="TAN Mei Yi [Harrisdale Senior High School]" userId="f9f029c9-d743-4d60-9f2c-e74bdec1ab07" providerId="ADAL" clId="{4043B8A9-1F40-4D3B-8F6D-7A1F80EA4C14}" dt="2022-08-18T02:27:18.146" v="769" actId="1076"/>
        <pc:sldMkLst>
          <pc:docMk/>
          <pc:sldMk cId="3312648357" sldId="632"/>
        </pc:sldMkLst>
        <pc:spChg chg="mod">
          <ac:chgData name="TAN Mei Yi [Harrisdale Senior High School]" userId="f9f029c9-d743-4d60-9f2c-e74bdec1ab07" providerId="ADAL" clId="{4043B8A9-1F40-4D3B-8F6D-7A1F80EA4C14}" dt="2022-08-18T02:11:29.432" v="85" actId="20577"/>
          <ac:spMkLst>
            <pc:docMk/>
            <pc:sldMk cId="3312648357" sldId="632"/>
            <ac:spMk id="5" creationId="{2ADA7AF8-1FC9-4807-B4FF-6DF092ABA010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27:18.146" v="769" actId="1076"/>
          <ac:spMkLst>
            <pc:docMk/>
            <pc:sldMk cId="3312648357" sldId="632"/>
            <ac:spMk id="7" creationId="{4EBE12CB-6141-3B9B-C94C-5414723FEC69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27:18.146" v="769" actId="1076"/>
          <ac:spMkLst>
            <pc:docMk/>
            <pc:sldMk cId="3312648357" sldId="632"/>
            <ac:spMk id="8" creationId="{BD07C954-EAB2-5C97-1D04-8742B5718782}"/>
          </ac:spMkLst>
        </pc:spChg>
        <pc:spChg chg="mod">
          <ac:chgData name="TAN Mei Yi [Harrisdale Senior High School]" userId="f9f029c9-d743-4d60-9f2c-e74bdec1ab07" providerId="ADAL" clId="{4043B8A9-1F40-4D3B-8F6D-7A1F80EA4C14}" dt="2022-08-18T02:26:23.804" v="721" actId="20577"/>
          <ac:spMkLst>
            <pc:docMk/>
            <pc:sldMk cId="3312648357" sldId="632"/>
            <ac:spMk id="10" creationId="{2B59DFFB-C0E6-1141-433E-F6BA7977E63B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27:14.078" v="768" actId="20577"/>
          <ac:spMkLst>
            <pc:docMk/>
            <pc:sldMk cId="3312648357" sldId="632"/>
            <ac:spMk id="11" creationId="{BBE08246-DEC3-56A1-838A-1AA32C696BE1}"/>
          </ac:spMkLst>
        </pc:spChg>
        <pc:spChg chg="del">
          <ac:chgData name="TAN Mei Yi [Harrisdale Senior High School]" userId="f9f029c9-d743-4d60-9f2c-e74bdec1ab07" providerId="ADAL" clId="{4043B8A9-1F40-4D3B-8F6D-7A1F80EA4C14}" dt="2022-08-18T02:11:34.135" v="87" actId="478"/>
          <ac:spMkLst>
            <pc:docMk/>
            <pc:sldMk cId="3312648357" sldId="632"/>
            <ac:spMk id="15" creationId="{2DABDA6E-FA4C-1184-AC77-04F8CC352313}"/>
          </ac:spMkLst>
        </pc:spChg>
        <pc:spChg chg="del">
          <ac:chgData name="TAN Mei Yi [Harrisdale Senior High School]" userId="f9f029c9-d743-4d60-9f2c-e74bdec1ab07" providerId="ADAL" clId="{4043B8A9-1F40-4D3B-8F6D-7A1F80EA4C14}" dt="2022-08-18T01:57:51.646" v="23" actId="478"/>
          <ac:spMkLst>
            <pc:docMk/>
            <pc:sldMk cId="3312648357" sldId="632"/>
            <ac:spMk id="16" creationId="{7E3C0AF3-4F95-DB0E-9611-5B17D5996C14}"/>
          </ac:spMkLst>
        </pc:spChg>
        <pc:spChg chg="del">
          <ac:chgData name="TAN Mei Yi [Harrisdale Senior High School]" userId="f9f029c9-d743-4d60-9f2c-e74bdec1ab07" providerId="ADAL" clId="{4043B8A9-1F40-4D3B-8F6D-7A1F80EA4C14}" dt="2022-08-18T01:57:51.646" v="23" actId="478"/>
          <ac:spMkLst>
            <pc:docMk/>
            <pc:sldMk cId="3312648357" sldId="632"/>
            <ac:spMk id="17" creationId="{04984EFE-B2EC-7324-E62A-9414C933C62F}"/>
          </ac:spMkLst>
        </pc:spChg>
        <pc:spChg chg="del">
          <ac:chgData name="TAN Mei Yi [Harrisdale Senior High School]" userId="f9f029c9-d743-4d60-9f2c-e74bdec1ab07" providerId="ADAL" clId="{4043B8A9-1F40-4D3B-8F6D-7A1F80EA4C14}" dt="2022-08-18T01:57:51.646" v="23" actId="478"/>
          <ac:spMkLst>
            <pc:docMk/>
            <pc:sldMk cId="3312648357" sldId="632"/>
            <ac:spMk id="18" creationId="{DCF3A5FA-CD81-2552-93EC-F5468BE8B284}"/>
          </ac:spMkLst>
        </pc:spChg>
        <pc:spChg chg="del">
          <ac:chgData name="TAN Mei Yi [Harrisdale Senior High School]" userId="f9f029c9-d743-4d60-9f2c-e74bdec1ab07" providerId="ADAL" clId="{4043B8A9-1F40-4D3B-8F6D-7A1F80EA4C14}" dt="2022-08-18T01:57:51.646" v="23" actId="478"/>
          <ac:spMkLst>
            <pc:docMk/>
            <pc:sldMk cId="3312648357" sldId="632"/>
            <ac:spMk id="19" creationId="{CD350259-0110-1B26-9D2A-10A49093BF40}"/>
          </ac:spMkLst>
        </pc:spChg>
        <pc:spChg chg="del">
          <ac:chgData name="TAN Mei Yi [Harrisdale Senior High School]" userId="f9f029c9-d743-4d60-9f2c-e74bdec1ab07" providerId="ADAL" clId="{4043B8A9-1F40-4D3B-8F6D-7A1F80EA4C14}" dt="2022-08-18T01:58:20.706" v="24" actId="478"/>
          <ac:spMkLst>
            <pc:docMk/>
            <pc:sldMk cId="3312648357" sldId="632"/>
            <ac:spMk id="20" creationId="{7B01DE88-1112-1945-99D7-44993E65AE44}"/>
          </ac:spMkLst>
        </pc:spChg>
        <pc:spChg chg="del">
          <ac:chgData name="TAN Mei Yi [Harrisdale Senior High School]" userId="f9f029c9-d743-4d60-9f2c-e74bdec1ab07" providerId="ADAL" clId="{4043B8A9-1F40-4D3B-8F6D-7A1F80EA4C14}" dt="2022-08-18T01:57:51.646" v="23" actId="478"/>
          <ac:spMkLst>
            <pc:docMk/>
            <pc:sldMk cId="3312648357" sldId="632"/>
            <ac:spMk id="21" creationId="{7D5BB1DD-33A3-31AB-7A06-C76E30132F86}"/>
          </ac:spMkLst>
        </pc:spChg>
        <pc:picChg chg="add del mod">
          <ac:chgData name="TAN Mei Yi [Harrisdale Senior High School]" userId="f9f029c9-d743-4d60-9f2c-e74bdec1ab07" providerId="ADAL" clId="{4043B8A9-1F40-4D3B-8F6D-7A1F80EA4C14}" dt="2022-08-18T02:11:22.893" v="64" actId="478"/>
          <ac:picMkLst>
            <pc:docMk/>
            <pc:sldMk cId="3312648357" sldId="632"/>
            <ac:picMk id="3" creationId="{6C0B5DA3-504E-74EE-040A-65B7301619B9}"/>
          </ac:picMkLst>
        </pc:picChg>
        <pc:picChg chg="add del mod">
          <ac:chgData name="TAN Mei Yi [Harrisdale Senior High School]" userId="f9f029c9-d743-4d60-9f2c-e74bdec1ab07" providerId="ADAL" clId="{4043B8A9-1F40-4D3B-8F6D-7A1F80EA4C14}" dt="2022-08-18T02:16:17.820" v="335" actId="478"/>
          <ac:picMkLst>
            <pc:docMk/>
            <pc:sldMk cId="3312648357" sldId="632"/>
            <ac:picMk id="6" creationId="{D5D97677-0CE8-54B9-ABD4-554241BDB46F}"/>
          </ac:picMkLst>
        </pc:picChg>
        <pc:picChg chg="add del mod">
          <ac:chgData name="TAN Mei Yi [Harrisdale Senior High School]" userId="f9f029c9-d743-4d60-9f2c-e74bdec1ab07" providerId="ADAL" clId="{4043B8A9-1F40-4D3B-8F6D-7A1F80EA4C14}" dt="2022-08-18T02:27:07.647" v="760" actId="478"/>
          <ac:picMkLst>
            <pc:docMk/>
            <pc:sldMk cId="3312648357" sldId="632"/>
            <ac:picMk id="9" creationId="{70164E44-72C6-19E5-A6B5-4F6DCE04A9C6}"/>
          </ac:picMkLst>
        </pc:picChg>
        <pc:picChg chg="del">
          <ac:chgData name="TAN Mei Yi [Harrisdale Senior High School]" userId="f9f029c9-d743-4d60-9f2c-e74bdec1ab07" providerId="ADAL" clId="{4043B8A9-1F40-4D3B-8F6D-7A1F80EA4C14}" dt="2022-08-18T01:57:46.909" v="21" actId="478"/>
          <ac:picMkLst>
            <pc:docMk/>
            <pc:sldMk cId="3312648357" sldId="632"/>
            <ac:picMk id="23" creationId="{FBD8DAC7-D010-EA6C-E653-BF11FD96BB2B}"/>
          </ac:picMkLst>
        </pc:picChg>
        <pc:picChg chg="del">
          <ac:chgData name="TAN Mei Yi [Harrisdale Senior High School]" userId="f9f029c9-d743-4d60-9f2c-e74bdec1ab07" providerId="ADAL" clId="{4043B8A9-1F40-4D3B-8F6D-7A1F80EA4C14}" dt="2022-08-18T01:57:48.190" v="22" actId="478"/>
          <ac:picMkLst>
            <pc:docMk/>
            <pc:sldMk cId="3312648357" sldId="632"/>
            <ac:picMk id="25" creationId="{738FB05B-CB4E-1F6E-FAFC-2346AC55E5BF}"/>
          </ac:picMkLst>
        </pc:picChg>
        <pc:picChg chg="del">
          <ac:chgData name="TAN Mei Yi [Harrisdale Senior High School]" userId="f9f029c9-d743-4d60-9f2c-e74bdec1ab07" providerId="ADAL" clId="{4043B8A9-1F40-4D3B-8F6D-7A1F80EA4C14}" dt="2022-08-18T01:57:46.909" v="21" actId="478"/>
          <ac:picMkLst>
            <pc:docMk/>
            <pc:sldMk cId="3312648357" sldId="632"/>
            <ac:picMk id="27" creationId="{A72EB860-4D66-32AA-F883-C474C3F8F619}"/>
          </ac:picMkLst>
        </pc:picChg>
      </pc:sldChg>
      <pc:sldChg chg="addSp delSp modSp mod ord delAnim modAnim">
        <pc:chgData name="TAN Mei Yi [Harrisdale Senior High School]" userId="f9f029c9-d743-4d60-9f2c-e74bdec1ab07" providerId="ADAL" clId="{4043B8A9-1F40-4D3B-8F6D-7A1F80EA4C14}" dt="2022-08-18T03:54:19.960" v="2852" actId="20577"/>
        <pc:sldMkLst>
          <pc:docMk/>
          <pc:sldMk cId="3126732335" sldId="646"/>
        </pc:sldMkLst>
        <pc:spChg chg="del">
          <ac:chgData name="TAN Mei Yi [Harrisdale Senior High School]" userId="f9f029c9-d743-4d60-9f2c-e74bdec1ab07" providerId="ADAL" clId="{4043B8A9-1F40-4D3B-8F6D-7A1F80EA4C14}" dt="2022-08-18T03:52:10.107" v="2759" actId="478"/>
          <ac:spMkLst>
            <pc:docMk/>
            <pc:sldMk cId="3126732335" sldId="646"/>
            <ac:spMk id="4" creationId="{473555EE-DC94-4AB0-C9E8-CD0F5A791A4F}"/>
          </ac:spMkLst>
        </pc:spChg>
        <pc:spChg chg="mod">
          <ac:chgData name="TAN Mei Yi [Harrisdale Senior High School]" userId="f9f029c9-d743-4d60-9f2c-e74bdec1ab07" providerId="ADAL" clId="{4043B8A9-1F40-4D3B-8F6D-7A1F80EA4C14}" dt="2022-08-18T03:51:57.717" v="2756" actId="20577"/>
          <ac:spMkLst>
            <pc:docMk/>
            <pc:sldMk cId="3126732335" sldId="646"/>
            <ac:spMk id="5" creationId="{2ADA7AF8-1FC9-4807-B4FF-6DF092ABA010}"/>
          </ac:spMkLst>
        </pc:spChg>
        <pc:spChg chg="del">
          <ac:chgData name="TAN Mei Yi [Harrisdale Senior High School]" userId="f9f029c9-d743-4d60-9f2c-e74bdec1ab07" providerId="ADAL" clId="{4043B8A9-1F40-4D3B-8F6D-7A1F80EA4C14}" dt="2022-08-18T03:52:10.107" v="2759" actId="478"/>
          <ac:spMkLst>
            <pc:docMk/>
            <pc:sldMk cId="3126732335" sldId="646"/>
            <ac:spMk id="6" creationId="{6701AD7D-2E36-3336-3ACE-80575A23EF83}"/>
          </ac:spMkLst>
        </pc:spChg>
        <pc:spChg chg="mod">
          <ac:chgData name="TAN Mei Yi [Harrisdale Senior High School]" userId="f9f029c9-d743-4d60-9f2c-e74bdec1ab07" providerId="ADAL" clId="{4043B8A9-1F40-4D3B-8F6D-7A1F80EA4C14}" dt="2022-08-18T03:53:06.827" v="2789" actId="1076"/>
          <ac:spMkLst>
            <pc:docMk/>
            <pc:sldMk cId="3126732335" sldId="646"/>
            <ac:spMk id="7" creationId="{A820DF0B-0CEE-257E-E794-E89306D9E004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53:40.008" v="2823" actId="1076"/>
          <ac:spMkLst>
            <pc:docMk/>
            <pc:sldMk cId="3126732335" sldId="646"/>
            <ac:spMk id="8" creationId="{D9A32DD2-F1CE-D8C6-8730-EC6C1C259728}"/>
          </ac:spMkLst>
        </pc:spChg>
        <pc:spChg chg="del">
          <ac:chgData name="TAN Mei Yi [Harrisdale Senior High School]" userId="f9f029c9-d743-4d60-9f2c-e74bdec1ab07" providerId="ADAL" clId="{4043B8A9-1F40-4D3B-8F6D-7A1F80EA4C14}" dt="2022-08-18T02:06:44.525" v="49" actId="478"/>
          <ac:spMkLst>
            <pc:docMk/>
            <pc:sldMk cId="3126732335" sldId="646"/>
            <ac:spMk id="9" creationId="{ABCAB671-57A1-CAD0-5030-B32B31510AC6}"/>
          </ac:spMkLst>
        </pc:spChg>
        <pc:spChg chg="del">
          <ac:chgData name="TAN Mei Yi [Harrisdale Senior High School]" userId="f9f029c9-d743-4d60-9f2c-e74bdec1ab07" providerId="ADAL" clId="{4043B8A9-1F40-4D3B-8F6D-7A1F80EA4C14}" dt="2022-08-18T02:06:44.525" v="49" actId="478"/>
          <ac:spMkLst>
            <pc:docMk/>
            <pc:sldMk cId="3126732335" sldId="646"/>
            <ac:spMk id="10" creationId="{FF111FC7-8AC5-898D-C094-69A24D802F2D}"/>
          </ac:spMkLst>
        </pc:spChg>
        <pc:spChg chg="del">
          <ac:chgData name="TAN Mei Yi [Harrisdale Senior High School]" userId="f9f029c9-d743-4d60-9f2c-e74bdec1ab07" providerId="ADAL" clId="{4043B8A9-1F40-4D3B-8F6D-7A1F80EA4C14}" dt="2022-08-18T02:06:44.525" v="49" actId="478"/>
          <ac:spMkLst>
            <pc:docMk/>
            <pc:sldMk cId="3126732335" sldId="646"/>
            <ac:spMk id="11" creationId="{23A4B80F-6717-A07D-150A-109E8A144E79}"/>
          </ac:spMkLst>
        </pc:spChg>
        <pc:spChg chg="del">
          <ac:chgData name="TAN Mei Yi [Harrisdale Senior High School]" userId="f9f029c9-d743-4d60-9f2c-e74bdec1ab07" providerId="ADAL" clId="{4043B8A9-1F40-4D3B-8F6D-7A1F80EA4C14}" dt="2022-08-18T02:06:44.525" v="49" actId="478"/>
          <ac:spMkLst>
            <pc:docMk/>
            <pc:sldMk cId="3126732335" sldId="646"/>
            <ac:spMk id="12" creationId="{849B9093-E04C-E21B-B47C-27A6BFFB135A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53:56.514" v="2841" actId="14100"/>
          <ac:spMkLst>
            <pc:docMk/>
            <pc:sldMk cId="3126732335" sldId="646"/>
            <ac:spMk id="13" creationId="{446E12AB-1BA3-4030-F24D-54B098C895BE}"/>
          </ac:spMkLst>
        </pc:spChg>
        <pc:spChg chg="del">
          <ac:chgData name="TAN Mei Yi [Harrisdale Senior High School]" userId="f9f029c9-d743-4d60-9f2c-e74bdec1ab07" providerId="ADAL" clId="{4043B8A9-1F40-4D3B-8F6D-7A1F80EA4C14}" dt="2022-08-18T02:06:41.028" v="48" actId="478"/>
          <ac:spMkLst>
            <pc:docMk/>
            <pc:sldMk cId="3126732335" sldId="646"/>
            <ac:spMk id="14" creationId="{C6DD97ED-2CDF-E6E8-01AE-F73A65B9CF7F}"/>
          </ac:spMkLst>
        </pc:spChg>
        <pc:spChg chg="del">
          <ac:chgData name="TAN Mei Yi [Harrisdale Senior High School]" userId="f9f029c9-d743-4d60-9f2c-e74bdec1ab07" providerId="ADAL" clId="{4043B8A9-1F40-4D3B-8F6D-7A1F80EA4C14}" dt="2022-08-18T02:06:41.028" v="48" actId="478"/>
          <ac:spMkLst>
            <pc:docMk/>
            <pc:sldMk cId="3126732335" sldId="646"/>
            <ac:spMk id="15" creationId="{DE29DF88-0153-C004-E2C5-0BB738B341A6}"/>
          </ac:spMkLst>
        </pc:spChg>
        <pc:spChg chg="del">
          <ac:chgData name="TAN Mei Yi [Harrisdale Senior High School]" userId="f9f029c9-d743-4d60-9f2c-e74bdec1ab07" providerId="ADAL" clId="{4043B8A9-1F40-4D3B-8F6D-7A1F80EA4C14}" dt="2022-08-18T02:06:41.028" v="48" actId="478"/>
          <ac:spMkLst>
            <pc:docMk/>
            <pc:sldMk cId="3126732335" sldId="646"/>
            <ac:spMk id="16" creationId="{748DA085-E012-1ADE-8DC9-2E1AB88BCB82}"/>
          </ac:spMkLst>
        </pc:spChg>
        <pc:spChg chg="del">
          <ac:chgData name="TAN Mei Yi [Harrisdale Senior High School]" userId="f9f029c9-d743-4d60-9f2c-e74bdec1ab07" providerId="ADAL" clId="{4043B8A9-1F40-4D3B-8F6D-7A1F80EA4C14}" dt="2022-08-18T02:06:41.028" v="48" actId="478"/>
          <ac:spMkLst>
            <pc:docMk/>
            <pc:sldMk cId="3126732335" sldId="646"/>
            <ac:spMk id="17" creationId="{3BAFC8DB-5EB7-02CB-8332-A0A1097BA5EA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54:19.960" v="2852" actId="20577"/>
          <ac:spMkLst>
            <pc:docMk/>
            <pc:sldMk cId="3126732335" sldId="646"/>
            <ac:spMk id="18" creationId="{B4A893F9-57BB-0E5F-FB3E-9F1757D90CB8}"/>
          </ac:spMkLst>
        </pc:spChg>
        <pc:picChg chg="add mod modCrop">
          <ac:chgData name="TAN Mei Yi [Harrisdale Senior High School]" userId="f9f029c9-d743-4d60-9f2c-e74bdec1ab07" providerId="ADAL" clId="{4043B8A9-1F40-4D3B-8F6D-7A1F80EA4C14}" dt="2022-08-18T03:52:21.451" v="2763" actId="14100"/>
          <ac:picMkLst>
            <pc:docMk/>
            <pc:sldMk cId="3126732335" sldId="646"/>
            <ac:picMk id="3" creationId="{15BCCDB5-70D7-B77F-3B10-758D8E683992}"/>
          </ac:picMkLst>
        </pc:picChg>
      </pc:sldChg>
      <pc:sldChg chg="del">
        <pc:chgData name="TAN Mei Yi [Harrisdale Senior High School]" userId="f9f029c9-d743-4d60-9f2c-e74bdec1ab07" providerId="ADAL" clId="{4043B8A9-1F40-4D3B-8F6D-7A1F80EA4C14}" dt="2022-08-18T02:07:35.964" v="56" actId="47"/>
        <pc:sldMkLst>
          <pc:docMk/>
          <pc:sldMk cId="2543701495" sldId="647"/>
        </pc:sldMkLst>
      </pc:sldChg>
      <pc:sldChg chg="del">
        <pc:chgData name="TAN Mei Yi [Harrisdale Senior High School]" userId="f9f029c9-d743-4d60-9f2c-e74bdec1ab07" providerId="ADAL" clId="{4043B8A9-1F40-4D3B-8F6D-7A1F80EA4C14}" dt="2022-08-18T02:07:35.964" v="56" actId="47"/>
        <pc:sldMkLst>
          <pc:docMk/>
          <pc:sldMk cId="3027414822" sldId="648"/>
        </pc:sldMkLst>
      </pc:sldChg>
      <pc:sldChg chg="del">
        <pc:chgData name="TAN Mei Yi [Harrisdale Senior High School]" userId="f9f029c9-d743-4d60-9f2c-e74bdec1ab07" providerId="ADAL" clId="{4043B8A9-1F40-4D3B-8F6D-7A1F80EA4C14}" dt="2022-08-18T02:07:35.964" v="56" actId="47"/>
        <pc:sldMkLst>
          <pc:docMk/>
          <pc:sldMk cId="884546765" sldId="649"/>
        </pc:sldMkLst>
      </pc:sldChg>
      <pc:sldChg chg="del">
        <pc:chgData name="TAN Mei Yi [Harrisdale Senior High School]" userId="f9f029c9-d743-4d60-9f2c-e74bdec1ab07" providerId="ADAL" clId="{4043B8A9-1F40-4D3B-8F6D-7A1F80EA4C14}" dt="2022-08-18T02:07:35.964" v="56" actId="47"/>
        <pc:sldMkLst>
          <pc:docMk/>
          <pc:sldMk cId="1541353869" sldId="650"/>
        </pc:sldMkLst>
      </pc:sldChg>
      <pc:sldChg chg="del">
        <pc:chgData name="TAN Mei Yi [Harrisdale Senior High School]" userId="f9f029c9-d743-4d60-9f2c-e74bdec1ab07" providerId="ADAL" clId="{4043B8A9-1F40-4D3B-8F6D-7A1F80EA4C14}" dt="2022-08-18T02:07:35.964" v="56" actId="47"/>
        <pc:sldMkLst>
          <pc:docMk/>
          <pc:sldMk cId="2528298752" sldId="652"/>
        </pc:sldMkLst>
      </pc:sldChg>
      <pc:sldChg chg="del">
        <pc:chgData name="TAN Mei Yi [Harrisdale Senior High School]" userId="f9f029c9-d743-4d60-9f2c-e74bdec1ab07" providerId="ADAL" clId="{4043B8A9-1F40-4D3B-8F6D-7A1F80EA4C14}" dt="2022-08-18T02:07:35.964" v="56" actId="47"/>
        <pc:sldMkLst>
          <pc:docMk/>
          <pc:sldMk cId="3228017407" sldId="653"/>
        </pc:sldMkLst>
      </pc:sldChg>
      <pc:sldChg chg="addSp delSp modSp add mod modAnim">
        <pc:chgData name="TAN Mei Yi [Harrisdale Senior High School]" userId="f9f029c9-d743-4d60-9f2c-e74bdec1ab07" providerId="ADAL" clId="{4043B8A9-1F40-4D3B-8F6D-7A1F80EA4C14}" dt="2022-08-18T03:01:23.022" v="2104"/>
        <pc:sldMkLst>
          <pc:docMk/>
          <pc:sldMk cId="3300910783" sldId="654"/>
        </pc:sldMkLst>
        <pc:spChg chg="mod">
          <ac:chgData name="TAN Mei Yi [Harrisdale Senior High School]" userId="f9f029c9-d743-4d60-9f2c-e74bdec1ab07" providerId="ADAL" clId="{4043B8A9-1F40-4D3B-8F6D-7A1F80EA4C14}" dt="2022-08-18T02:36:20.439" v="1361" actId="115"/>
          <ac:spMkLst>
            <pc:docMk/>
            <pc:sldMk cId="3300910783" sldId="654"/>
            <ac:spMk id="4" creationId="{00000000-0000-0000-0000-000000000000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36:17.045" v="1359" actId="1076"/>
          <ac:spMkLst>
            <pc:docMk/>
            <pc:sldMk cId="3300910783" sldId="654"/>
            <ac:spMk id="6" creationId="{2AC67918-B4D8-21DD-91F1-C0E5D709A44E}"/>
          </ac:spMkLst>
        </pc:spChg>
        <pc:spChg chg="del">
          <ac:chgData name="TAN Mei Yi [Harrisdale Senior High School]" userId="f9f029c9-d743-4d60-9f2c-e74bdec1ab07" providerId="ADAL" clId="{4043B8A9-1F40-4D3B-8F6D-7A1F80EA4C14}" dt="2022-08-18T02:35:36.091" v="1339" actId="478"/>
          <ac:spMkLst>
            <pc:docMk/>
            <pc:sldMk cId="3300910783" sldId="654"/>
            <ac:spMk id="26" creationId="{00000000-0000-0000-0000-000000000000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38:38.025" v="1607" actId="1076"/>
          <ac:spMkLst>
            <pc:docMk/>
            <pc:sldMk cId="3300910783" sldId="654"/>
            <ac:spMk id="45" creationId="{5622CA41-AC09-BF64-85A9-CD7BDDE0112E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38:52.059" v="1617" actId="1076"/>
          <ac:spMkLst>
            <pc:docMk/>
            <pc:sldMk cId="3300910783" sldId="654"/>
            <ac:spMk id="46" creationId="{FD2B9877-AB05-6265-597B-70328014D6AB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39:36.015" v="1630" actId="1076"/>
          <ac:spMkLst>
            <pc:docMk/>
            <pc:sldMk cId="3300910783" sldId="654"/>
            <ac:spMk id="47" creationId="{05A8F3CB-4EAF-A33C-E472-057556AC9BB1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59:01.563" v="1957" actId="20577"/>
          <ac:spMkLst>
            <pc:docMk/>
            <pc:sldMk cId="3300910783" sldId="654"/>
            <ac:spMk id="48" creationId="{16601079-0D54-389B-01D8-AF83B0DD990F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40:11.581" v="1649" actId="20577"/>
          <ac:spMkLst>
            <pc:docMk/>
            <pc:sldMk cId="3300910783" sldId="654"/>
            <ac:spMk id="49" creationId="{C2958D77-D649-B6DC-81A8-B749BB17267B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00:55.155" v="2099" actId="14100"/>
          <ac:spMkLst>
            <pc:docMk/>
            <pc:sldMk cId="3300910783" sldId="654"/>
            <ac:spMk id="50" creationId="{FAE0F65C-D350-7E70-8735-EC28F6F46132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01:00.559" v="2100" actId="1076"/>
          <ac:spMkLst>
            <pc:docMk/>
            <pc:sldMk cId="3300910783" sldId="654"/>
            <ac:spMk id="51" creationId="{0A446D83-272F-7E9F-CFE1-3AB36C7CE231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01:00.559" v="2100" actId="1076"/>
          <ac:spMkLst>
            <pc:docMk/>
            <pc:sldMk cId="3300910783" sldId="654"/>
            <ac:spMk id="52" creationId="{BB6C8493-3C1D-F857-4E74-B790AB239942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01:00.559" v="2100" actId="1076"/>
          <ac:spMkLst>
            <pc:docMk/>
            <pc:sldMk cId="3300910783" sldId="654"/>
            <ac:spMk id="53" creationId="{FB9624D2-66D9-BAB3-9FD6-FD2BEC52C572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01:08.135" v="2102" actId="14100"/>
          <ac:spMkLst>
            <pc:docMk/>
            <pc:sldMk cId="3300910783" sldId="654"/>
            <ac:spMk id="54" creationId="{A4F59E20-70D5-33A4-721D-B7C975BA1555}"/>
          </ac:spMkLst>
        </pc:spChg>
        <pc:spChg chg="mod">
          <ac:chgData name="TAN Mei Yi [Harrisdale Senior High School]" userId="f9f029c9-d743-4d60-9f2c-e74bdec1ab07" providerId="ADAL" clId="{4043B8A9-1F40-4D3B-8F6D-7A1F80EA4C14}" dt="2022-08-18T02:37:18.598" v="1557" actId="1076"/>
          <ac:spMkLst>
            <pc:docMk/>
            <pc:sldMk cId="3300910783" sldId="654"/>
            <ac:spMk id="97" creationId="{9CCE37B5-5F35-771D-FEAB-FC40466D3C03}"/>
          </ac:spMkLst>
        </pc:spChg>
        <pc:grpChg chg="del mod">
          <ac:chgData name="TAN Mei Yi [Harrisdale Senior High School]" userId="f9f029c9-d743-4d60-9f2c-e74bdec1ab07" providerId="ADAL" clId="{4043B8A9-1F40-4D3B-8F6D-7A1F80EA4C14}" dt="2022-08-18T02:37:52.633" v="1581"/>
          <ac:grpSpMkLst>
            <pc:docMk/>
            <pc:sldMk cId="3300910783" sldId="654"/>
            <ac:grpSpMk id="15" creationId="{ED085CEA-AEAA-3336-A4DF-B7F133D77009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2:37:54.415" v="1586"/>
          <ac:grpSpMkLst>
            <pc:docMk/>
            <pc:sldMk cId="3300910783" sldId="654"/>
            <ac:grpSpMk id="32" creationId="{8DFF21D6-062A-7E0F-671D-F7228B953E99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2:38:01.035" v="1593"/>
          <ac:grpSpMkLst>
            <pc:docMk/>
            <pc:sldMk cId="3300910783" sldId="654"/>
            <ac:grpSpMk id="37" creationId="{75BEB84B-B9DE-8ECA-7948-A1580358EA37}"/>
          </ac:grpSpMkLst>
        </pc:grpChg>
        <pc:grpChg chg="mod">
          <ac:chgData name="TAN Mei Yi [Harrisdale Senior High School]" userId="f9f029c9-d743-4d60-9f2c-e74bdec1ab07" providerId="ADAL" clId="{4043B8A9-1F40-4D3B-8F6D-7A1F80EA4C14}" dt="2022-08-18T03:01:15.222" v="2103" actId="1076"/>
          <ac:grpSpMkLst>
            <pc:docMk/>
            <pc:sldMk cId="3300910783" sldId="654"/>
            <ac:grpSpMk id="44" creationId="{FBF93F32-F978-8059-C780-3BED7980B82C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3:00:42.612" v="2097"/>
          <ac:grpSpMkLst>
            <pc:docMk/>
            <pc:sldMk cId="3300910783" sldId="654"/>
            <ac:grpSpMk id="70" creationId="{C4F39434-D197-E480-F1F1-D33FB8D98C89}"/>
          </ac:grpSpMkLst>
        </pc:grpChg>
        <pc:grpChg chg="mod">
          <ac:chgData name="TAN Mei Yi [Harrisdale Senior High School]" userId="f9f029c9-d743-4d60-9f2c-e74bdec1ab07" providerId="ADAL" clId="{4043B8A9-1F40-4D3B-8F6D-7A1F80EA4C14}" dt="2022-08-18T03:01:15.222" v="2103" actId="1076"/>
          <ac:grpSpMkLst>
            <pc:docMk/>
            <pc:sldMk cId="3300910783" sldId="654"/>
            <ac:grpSpMk id="87" creationId="{38040D9D-B970-579C-1132-C5D93550679D}"/>
          </ac:grpSpMkLst>
        </pc:grpChg>
        <pc:picChg chg="del">
          <ac:chgData name="TAN Mei Yi [Harrisdale Senior High School]" userId="f9f029c9-d743-4d60-9f2c-e74bdec1ab07" providerId="ADAL" clId="{4043B8A9-1F40-4D3B-8F6D-7A1F80EA4C14}" dt="2022-08-18T02:04:05.405" v="35" actId="478"/>
          <ac:picMkLst>
            <pc:docMk/>
            <pc:sldMk cId="3300910783" sldId="654"/>
            <ac:picMk id="3" creationId="{2E9897DC-3F31-0006-9FCB-8480CE62A0A1}"/>
          </ac:picMkLst>
        </pc:picChg>
        <pc:picChg chg="add del mod">
          <ac:chgData name="TAN Mei Yi [Harrisdale Senior High School]" userId="f9f029c9-d743-4d60-9f2c-e74bdec1ab07" providerId="ADAL" clId="{4043B8A9-1F40-4D3B-8F6D-7A1F80EA4C14}" dt="2022-08-18T02:59:45.966" v="2064" actId="478"/>
          <ac:picMkLst>
            <pc:docMk/>
            <pc:sldMk cId="3300910783" sldId="654"/>
            <ac:picMk id="5" creationId="{F5A602C7-86CF-E50A-92C8-DE50C3D59E0F}"/>
          </ac:picMkLst>
        </pc:pic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7" creationId="{6DFD619D-D2A7-2494-AE39-F859F8FF202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8" creationId="{71ED265B-0482-24BD-A2C2-E751A7D7550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10" creationId="{D03C5B3C-B529-7B88-AB09-1C3D812417D4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11" creationId="{CCF111F7-9076-9D1F-9F6F-299D7AACBD3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12" creationId="{B47764E1-F97D-50DB-24E6-39C6DEEE6BE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13" creationId="{75BDE8B2-70DD-7922-C907-54642E4BB1DE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14" creationId="{C5894431-ACCE-C910-0D7C-ADA85F95EB3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16" creationId="{BBDBAD51-CBBF-647F-6248-149F450E80A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17" creationId="{B3329C90-68D9-610D-9766-D3423BD7F55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18" creationId="{27C9A6C3-0CA9-3CBE-9DC1-A608DAD14DCF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19" creationId="{04D22268-61A5-EE49-A1D6-36BAD10E88D3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20" creationId="{CABE93EC-47ED-E0C7-F16D-4EEF400065D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21" creationId="{2740E9CE-251E-30C9-9582-E285E7534D12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22" creationId="{5EAAD248-F85A-5ACE-87B7-42931178414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23" creationId="{59DFBEC0-A654-E7FB-85FE-0E26E706207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24" creationId="{E619EE54-B06F-1969-0D29-CB2D3C48D01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25" creationId="{F9B35D58-E1EB-8F89-2A36-2F0E5A65FD9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27" creationId="{12A92EBB-F60D-51DF-7355-7EF2C5AE414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28" creationId="{78CA85B1-5ACD-9E09-75FF-5190CD5A229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29" creationId="{A50C9B2F-B272-B686-9C82-BCFB4602B375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30" creationId="{3C533C2B-D8D9-D652-4F54-D2F2D42104D2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31" creationId="{CE3E5826-042D-FBFD-CB98-A2A7403F2E2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33" creationId="{F22DC3DE-1358-CCE4-675A-EBF29D7B478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34" creationId="{F5B0BA7A-1662-0928-0013-5A99E84414A9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35" creationId="{BC495C63-60A7-EF5F-BA1D-BE6BC060D70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36" creationId="{8B287CCB-2F13-B35D-62CC-6A4FB5FAB20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38" creationId="{0E9DBDD8-A21B-FE89-C70A-F7D136A65E2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39" creationId="{EB0CB913-31DB-78FB-44F6-EA904EE8F08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40" creationId="{21811930-3B5C-872E-79D6-5C1328C0541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41" creationId="{A7E6B7CA-3321-B04F-F07E-D9E14DA6EBE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42" creationId="{1AA064C9-3859-EE9E-C387-675CFA1EE31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43" creationId="{8524CCE9-03AF-6B40-9DA9-93A5A3B65668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1:15.222" v="2103" actId="1076"/>
          <ac:inkMkLst>
            <pc:docMk/>
            <pc:sldMk cId="3300910783" sldId="654"/>
            <ac:inkMk id="55" creationId="{86515218-E280-60A0-F770-F87030FE7E7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1:15.222" v="2103" actId="1076"/>
          <ac:inkMkLst>
            <pc:docMk/>
            <pc:sldMk cId="3300910783" sldId="654"/>
            <ac:inkMk id="56" creationId="{92D43127-79F2-068F-380F-3411B3A6214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1:15.222" v="2103" actId="1076"/>
          <ac:inkMkLst>
            <pc:docMk/>
            <pc:sldMk cId="3300910783" sldId="654"/>
            <ac:inkMk id="57" creationId="{AD8EFBAA-95F5-CBE7-6661-2B6326FE2ED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1:15.222" v="2103" actId="1076"/>
          <ac:inkMkLst>
            <pc:docMk/>
            <pc:sldMk cId="3300910783" sldId="654"/>
            <ac:inkMk id="58" creationId="{90567A60-72BB-942C-51B5-1E668CE3EB4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59" creationId="{ACDE168D-8E28-A688-A78E-F9360DA4113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60" creationId="{0BB43E5F-FF61-CF03-73DE-C8E85489C635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61" creationId="{611E2DB9-A2A6-95C0-659B-2CAE38361985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62" creationId="{6711E378-2C71-5E65-1757-63622331F21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63" creationId="{5ACEF638-EEC7-30CA-86F2-A5B29D576A6C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64" creationId="{4BE13631-5CB8-B2B4-7C97-2BA28089BB4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65" creationId="{FCBBE25D-9FA5-B6E6-AC85-0BB94778DECF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66" creationId="{DA2E9ADB-C59D-8F6C-AC49-AB6DEC3CDA3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67" creationId="{116E0FF6-8F3F-5880-F61A-D294E0095EA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68" creationId="{421503EB-20EE-1B6E-AB90-47ECF52CD0A8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69" creationId="{DE4C6043-81D9-C575-C833-FAAC6B0F878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71" creationId="{DE9CDC9E-659E-BF03-0359-90B35B39EE8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72" creationId="{569D365D-BD76-0540-EB18-9AC58DD4D342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73" creationId="{1F7E4D0B-678D-3FCD-ABE8-C67AC785BAA9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74" creationId="{8E312D5B-3899-71D9-C1FE-7A09ADE2C304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75" creationId="{2C96D374-5E71-3598-27A1-FF9510EF9B8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76" creationId="{29A39E04-7E4C-38A3-0FB8-38A2B61D19C2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77" creationId="{41E6DAE9-AAA7-E836-D422-3120DF11D5E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78" creationId="{19DA1405-201A-4B54-F5C4-71134ECE9A6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79" creationId="{B11919EE-D10D-1685-0A40-CEB42F47177F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80" creationId="{93E305E7-2934-E55E-248C-07035D3C558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81" creationId="{5D5D689B-E177-86BF-166F-6128197B978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82" creationId="{963EB475-C0A1-2392-5E49-1345A970FD2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83" creationId="{7C85D8BB-F85A-0337-7C0F-4B05E115945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84" creationId="{6E8F0EE5-614F-DBB3-5FEA-D67198D0E89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85" creationId="{09B3C430-E373-B72E-61CF-DD375515787C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86" creationId="{9805F33F-5A0D-292C-74ED-E29D07F9740C}"/>
          </ac:inkMkLst>
        </pc:inkChg>
      </pc:sldChg>
      <pc:sldChg chg="addSp delSp modSp add mod modAnim">
        <pc:chgData name="TAN Mei Yi [Harrisdale Senior High School]" userId="f9f029c9-d743-4d60-9f2c-e74bdec1ab07" providerId="ADAL" clId="{4043B8A9-1F40-4D3B-8F6D-7A1F80EA4C14}" dt="2022-08-18T03:44:49.278" v="2382" actId="478"/>
        <pc:sldMkLst>
          <pc:docMk/>
          <pc:sldMk cId="1978500669" sldId="655"/>
        </pc:sldMkLst>
        <pc:spChg chg="mod">
          <ac:chgData name="TAN Mei Yi [Harrisdale Senior High School]" userId="f9f029c9-d743-4d60-9f2c-e74bdec1ab07" providerId="ADAL" clId="{4043B8A9-1F40-4D3B-8F6D-7A1F80EA4C14}" dt="2022-08-18T03:34:29.494" v="2169" actId="14100"/>
          <ac:spMkLst>
            <pc:docMk/>
            <pc:sldMk cId="1978500669" sldId="655"/>
            <ac:spMk id="4" creationId="{00000000-0000-0000-0000-000000000000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44:31.446" v="2370" actId="20577"/>
          <ac:spMkLst>
            <pc:docMk/>
            <pc:sldMk cId="1978500669" sldId="655"/>
            <ac:spMk id="6" creationId="{D8BB7403-AA91-16F4-5061-4E94F87100AC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44:44.009" v="2380" actId="20577"/>
          <ac:spMkLst>
            <pc:docMk/>
            <pc:sldMk cId="1978500669" sldId="655"/>
            <ac:spMk id="7" creationId="{89CEAD32-9258-6EB0-8C3E-AF91035CF442}"/>
          </ac:spMkLst>
        </pc:spChg>
        <pc:spChg chg="del mod">
          <ac:chgData name="TAN Mei Yi [Harrisdale Senior High School]" userId="f9f029c9-d743-4d60-9f2c-e74bdec1ab07" providerId="ADAL" clId="{4043B8A9-1F40-4D3B-8F6D-7A1F80EA4C14}" dt="2022-08-18T03:34:33.773" v="2171" actId="478"/>
          <ac:spMkLst>
            <pc:docMk/>
            <pc:sldMk cId="1978500669" sldId="655"/>
            <ac:spMk id="26" creationId="{00000000-0000-0000-0000-000000000000}"/>
          </ac:spMkLst>
        </pc:spChg>
        <pc:spChg chg="mod">
          <ac:chgData name="TAN Mei Yi [Harrisdale Senior High School]" userId="f9f029c9-d743-4d60-9f2c-e74bdec1ab07" providerId="ADAL" clId="{4043B8A9-1F40-4D3B-8F6D-7A1F80EA4C14}" dt="2022-08-18T03:36:00.776" v="2356" actId="1076"/>
          <ac:spMkLst>
            <pc:docMk/>
            <pc:sldMk cId="1978500669" sldId="655"/>
            <ac:spMk id="97" creationId="{9CCE37B5-5F35-771D-FEAB-FC40466D3C03}"/>
          </ac:spMkLst>
        </pc:spChg>
        <pc:picChg chg="add del mod">
          <ac:chgData name="TAN Mei Yi [Harrisdale Senior High School]" userId="f9f029c9-d743-4d60-9f2c-e74bdec1ab07" providerId="ADAL" clId="{4043B8A9-1F40-4D3B-8F6D-7A1F80EA4C14}" dt="2022-08-18T03:44:49.278" v="2382" actId="478"/>
          <ac:picMkLst>
            <pc:docMk/>
            <pc:sldMk cId="1978500669" sldId="655"/>
            <ac:picMk id="3" creationId="{313B8083-D28E-C108-2DDF-2AE79AA22E2E}"/>
          </ac:picMkLst>
        </pc:picChg>
        <pc:picChg chg="del">
          <ac:chgData name="TAN Mei Yi [Harrisdale Senior High School]" userId="f9f029c9-d743-4d60-9f2c-e74bdec1ab07" providerId="ADAL" clId="{4043B8A9-1F40-4D3B-8F6D-7A1F80EA4C14}" dt="2022-08-18T02:04:46.345" v="39" actId="478"/>
          <ac:picMkLst>
            <pc:docMk/>
            <pc:sldMk cId="1978500669" sldId="655"/>
            <ac:picMk id="5" creationId="{F5A602C7-86CF-E50A-92C8-DE50C3D59E0F}"/>
          </ac:picMkLst>
        </pc:picChg>
      </pc:sldChg>
      <pc:sldChg chg="addSp delSp modSp add mod modAnim">
        <pc:chgData name="TAN Mei Yi [Harrisdale Senior High School]" userId="f9f029c9-d743-4d60-9f2c-e74bdec1ab07" providerId="ADAL" clId="{4043B8A9-1F40-4D3B-8F6D-7A1F80EA4C14}" dt="2022-08-18T03:51:27.656" v="2726" actId="478"/>
        <pc:sldMkLst>
          <pc:docMk/>
          <pc:sldMk cId="345913680" sldId="656"/>
        </pc:sldMkLst>
        <pc:spChg chg="del mod">
          <ac:chgData name="TAN Mei Yi [Harrisdale Senior High School]" userId="f9f029c9-d743-4d60-9f2c-e74bdec1ab07" providerId="ADAL" clId="{4043B8A9-1F40-4D3B-8F6D-7A1F80EA4C14}" dt="2022-08-18T03:45:49.472" v="2385" actId="478"/>
          <ac:spMkLst>
            <pc:docMk/>
            <pc:sldMk cId="345913680" sldId="656"/>
            <ac:spMk id="4" creationId="{00000000-0000-0000-0000-000000000000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47:09.101" v="2579" actId="20577"/>
          <ac:spMkLst>
            <pc:docMk/>
            <pc:sldMk cId="345913680" sldId="656"/>
            <ac:spMk id="6" creationId="{30C790B7-6DA0-D752-9461-8A571158179A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48:27.956" v="2630" actId="1076"/>
          <ac:spMkLst>
            <pc:docMk/>
            <pc:sldMk cId="345913680" sldId="656"/>
            <ac:spMk id="7" creationId="{67C30D42-2393-3096-5AAE-D3BC25D7503D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48:58.854" v="2686" actId="1076"/>
          <ac:spMkLst>
            <pc:docMk/>
            <pc:sldMk cId="345913680" sldId="656"/>
            <ac:spMk id="8" creationId="{611421E1-F827-8180-8A7C-174438AD7ED8}"/>
          </ac:spMkLst>
        </pc:spChg>
        <pc:spChg chg="mod">
          <ac:chgData name="TAN Mei Yi [Harrisdale Senior High School]" userId="f9f029c9-d743-4d60-9f2c-e74bdec1ab07" providerId="ADAL" clId="{4043B8A9-1F40-4D3B-8F6D-7A1F80EA4C14}" dt="2022-08-18T03:45:59.784" v="2404" actId="20577"/>
          <ac:spMkLst>
            <pc:docMk/>
            <pc:sldMk cId="345913680" sldId="656"/>
            <ac:spMk id="9" creationId="{2ADA7AF8-1FC9-4807-B4FF-6DF092ABA010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49:38.453" v="2725" actId="1076"/>
          <ac:spMkLst>
            <pc:docMk/>
            <pc:sldMk cId="345913680" sldId="656"/>
            <ac:spMk id="10" creationId="{24DD7D0A-0A3A-35AF-A893-BE9E12CDBB1B}"/>
          </ac:spMkLst>
        </pc:spChg>
        <pc:spChg chg="del">
          <ac:chgData name="TAN Mei Yi [Harrisdale Senior High School]" userId="f9f029c9-d743-4d60-9f2c-e74bdec1ab07" providerId="ADAL" clId="{4043B8A9-1F40-4D3B-8F6D-7A1F80EA4C14}" dt="2022-08-18T03:45:51.879" v="2386" actId="478"/>
          <ac:spMkLst>
            <pc:docMk/>
            <pc:sldMk cId="345913680" sldId="656"/>
            <ac:spMk id="26" creationId="{00000000-0000-0000-0000-000000000000}"/>
          </ac:spMkLst>
        </pc:spChg>
        <pc:spChg chg="mod">
          <ac:chgData name="TAN Mei Yi [Harrisdale Senior High School]" userId="f9f029c9-d743-4d60-9f2c-e74bdec1ab07" providerId="ADAL" clId="{4043B8A9-1F40-4D3B-8F6D-7A1F80EA4C14}" dt="2022-08-18T03:47:58.450" v="2602"/>
          <ac:spMkLst>
            <pc:docMk/>
            <pc:sldMk cId="345913680" sldId="656"/>
            <ac:spMk id="97" creationId="{9CCE37B5-5F35-771D-FEAB-FC40466D3C03}"/>
          </ac:spMkLst>
        </pc:spChg>
        <pc:picChg chg="del">
          <ac:chgData name="TAN Mei Yi [Harrisdale Senior High School]" userId="f9f029c9-d743-4d60-9f2c-e74bdec1ab07" providerId="ADAL" clId="{4043B8A9-1F40-4D3B-8F6D-7A1F80EA4C14}" dt="2022-08-18T02:05:14.866" v="44" actId="478"/>
          <ac:picMkLst>
            <pc:docMk/>
            <pc:sldMk cId="345913680" sldId="656"/>
            <ac:picMk id="3" creationId="{313B8083-D28E-C108-2DDF-2AE79AA22E2E}"/>
          </ac:picMkLst>
        </pc:picChg>
        <pc:picChg chg="add del mod">
          <ac:chgData name="TAN Mei Yi [Harrisdale Senior High School]" userId="f9f029c9-d743-4d60-9f2c-e74bdec1ab07" providerId="ADAL" clId="{4043B8A9-1F40-4D3B-8F6D-7A1F80EA4C14}" dt="2022-08-18T03:51:27.656" v="2726" actId="478"/>
          <ac:picMkLst>
            <pc:docMk/>
            <pc:sldMk cId="345913680" sldId="656"/>
            <ac:picMk id="5" creationId="{33C34881-04E9-976C-2037-84B81F148DE2}"/>
          </ac:picMkLst>
        </pc:picChg>
      </pc:sldChg>
      <pc:sldChg chg="addSp delSp modSp add mod ord modAnim">
        <pc:chgData name="TAN Mei Yi [Harrisdale Senior High School]" userId="f9f029c9-d743-4d60-9f2c-e74bdec1ab07" providerId="ADAL" clId="{4043B8A9-1F40-4D3B-8F6D-7A1F80EA4C14}" dt="2022-08-18T03:59:03.708" v="3067"/>
        <pc:sldMkLst>
          <pc:docMk/>
          <pc:sldMk cId="2145775775" sldId="657"/>
        </pc:sldMkLst>
        <pc:spChg chg="del">
          <ac:chgData name="TAN Mei Yi [Harrisdale Senior High School]" userId="f9f029c9-d743-4d60-9f2c-e74bdec1ab07" providerId="ADAL" clId="{4043B8A9-1F40-4D3B-8F6D-7A1F80EA4C14}" dt="2022-08-18T03:54:57.425" v="2879" actId="478"/>
          <ac:spMkLst>
            <pc:docMk/>
            <pc:sldMk cId="2145775775" sldId="657"/>
            <ac:spMk id="4" creationId="{473555EE-DC94-4AB0-C9E8-CD0F5A791A4F}"/>
          </ac:spMkLst>
        </pc:spChg>
        <pc:spChg chg="mod">
          <ac:chgData name="TAN Mei Yi [Harrisdale Senior High School]" userId="f9f029c9-d743-4d60-9f2c-e74bdec1ab07" providerId="ADAL" clId="{4043B8A9-1F40-4D3B-8F6D-7A1F80EA4C14}" dt="2022-08-18T03:54:48.566" v="2874" actId="20577"/>
          <ac:spMkLst>
            <pc:docMk/>
            <pc:sldMk cId="2145775775" sldId="657"/>
            <ac:spMk id="5" creationId="{2ADA7AF8-1FC9-4807-B4FF-6DF092ABA010}"/>
          </ac:spMkLst>
        </pc:spChg>
        <pc:spChg chg="del">
          <ac:chgData name="TAN Mei Yi [Harrisdale Senior High School]" userId="f9f029c9-d743-4d60-9f2c-e74bdec1ab07" providerId="ADAL" clId="{4043B8A9-1F40-4D3B-8F6D-7A1F80EA4C14}" dt="2022-08-18T03:54:57.425" v="2879" actId="478"/>
          <ac:spMkLst>
            <pc:docMk/>
            <pc:sldMk cId="2145775775" sldId="657"/>
            <ac:spMk id="6" creationId="{6701AD7D-2E36-3336-3ACE-80575A23EF83}"/>
          </ac:spMkLst>
        </pc:spChg>
        <pc:spChg chg="mod">
          <ac:chgData name="TAN Mei Yi [Harrisdale Senior High School]" userId="f9f029c9-d743-4d60-9f2c-e74bdec1ab07" providerId="ADAL" clId="{4043B8A9-1F40-4D3B-8F6D-7A1F80EA4C14}" dt="2022-08-18T03:56:50.342" v="2912" actId="20577"/>
          <ac:spMkLst>
            <pc:docMk/>
            <pc:sldMk cId="2145775775" sldId="657"/>
            <ac:spMk id="7" creationId="{A820DF0B-0CEE-257E-E794-E89306D9E004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57:33.862" v="2927" actId="20577"/>
          <ac:spMkLst>
            <pc:docMk/>
            <pc:sldMk cId="2145775775" sldId="657"/>
            <ac:spMk id="9" creationId="{3075D20C-2503-9A14-02D8-087F3BCA79E4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58:00.266" v="2988" actId="20577"/>
          <ac:spMkLst>
            <pc:docMk/>
            <pc:sldMk cId="2145775775" sldId="657"/>
            <ac:spMk id="10" creationId="{7146192A-E13B-21C3-FD32-13DFBCC350D1}"/>
          </ac:spMkLst>
        </pc:spChg>
        <pc:grpChg chg="del mod">
          <ac:chgData name="TAN Mei Yi [Harrisdale Senior High School]" userId="f9f029c9-d743-4d60-9f2c-e74bdec1ab07" providerId="ADAL" clId="{4043B8A9-1F40-4D3B-8F6D-7A1F80EA4C14}" dt="2022-08-18T03:58:18.825" v="3010"/>
          <ac:grpSpMkLst>
            <pc:docMk/>
            <pc:sldMk cId="2145775775" sldId="657"/>
            <ac:grpSpMk id="16" creationId="{2E3F7F88-6842-42CA-E007-80589BFD6187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3:58:18.825" v="3010"/>
          <ac:grpSpMkLst>
            <pc:docMk/>
            <pc:sldMk cId="2145775775" sldId="657"/>
            <ac:grpSpMk id="32" creationId="{D80FB3AD-4748-4E82-C3F3-1CE741F30743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3:58:25.561" v="3024"/>
          <ac:grpSpMkLst>
            <pc:docMk/>
            <pc:sldMk cId="2145775775" sldId="657"/>
            <ac:grpSpMk id="33" creationId="{E9A7B284-9FC7-D854-6765-9A7644D60427}"/>
          </ac:grpSpMkLst>
        </pc:grpChg>
        <pc:grpChg chg="mod">
          <ac:chgData name="TAN Mei Yi [Harrisdale Senior High School]" userId="f9f029c9-d743-4d60-9f2c-e74bdec1ab07" providerId="ADAL" clId="{4043B8A9-1F40-4D3B-8F6D-7A1F80EA4C14}" dt="2022-08-18T03:58:25.561" v="3024"/>
          <ac:grpSpMkLst>
            <pc:docMk/>
            <pc:sldMk cId="2145775775" sldId="657"/>
            <ac:grpSpMk id="47" creationId="{32CBCC8D-B990-D9F6-F1D8-E5D297631108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3:58:59.695" v="3066"/>
          <ac:grpSpMkLst>
            <pc:docMk/>
            <pc:sldMk cId="2145775775" sldId="657"/>
            <ac:grpSpMk id="53" creationId="{5B525F74-4C19-93FF-2333-E121F0BA9DFA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3:58:57.346" v="3062"/>
          <ac:grpSpMkLst>
            <pc:docMk/>
            <pc:sldMk cId="2145775775" sldId="657"/>
            <ac:grpSpMk id="60" creationId="{357D2A07-7852-51AE-C608-5E93DAD65153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3:58:57.346" v="3062"/>
          <ac:grpSpMkLst>
            <pc:docMk/>
            <pc:sldMk cId="2145775775" sldId="657"/>
            <ac:grpSpMk id="67" creationId="{83CA720B-4CB5-26AA-3717-30D57A8E6137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3:58:59.695" v="3066"/>
          <ac:grpSpMkLst>
            <pc:docMk/>
            <pc:sldMk cId="2145775775" sldId="657"/>
            <ac:grpSpMk id="84" creationId="{42F42BCC-32C7-4463-FC7C-0091FF4C9A45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3:58:59.695" v="3066"/>
          <ac:grpSpMkLst>
            <pc:docMk/>
            <pc:sldMk cId="2145775775" sldId="657"/>
            <ac:grpSpMk id="85" creationId="{6910213E-DE61-A0E1-6A3D-E4059BFF12BF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3:58:59.695" v="3066"/>
          <ac:grpSpMkLst>
            <pc:docMk/>
            <pc:sldMk cId="2145775775" sldId="657"/>
            <ac:grpSpMk id="86" creationId="{D6188E52-E9FD-AB61-67F8-DCABCF5E0265}"/>
          </ac:grpSpMkLst>
        </pc:grpChg>
        <pc:grpChg chg="mod">
          <ac:chgData name="TAN Mei Yi [Harrisdale Senior High School]" userId="f9f029c9-d743-4d60-9f2c-e74bdec1ab07" providerId="ADAL" clId="{4043B8A9-1F40-4D3B-8F6D-7A1F80EA4C14}" dt="2022-08-18T03:58:59.695" v="3066"/>
          <ac:grpSpMkLst>
            <pc:docMk/>
            <pc:sldMk cId="2145775775" sldId="657"/>
            <ac:grpSpMk id="90" creationId="{E6A0220C-42CC-CC3F-643B-AE071783744F}"/>
          </ac:grpSpMkLst>
        </pc:grpChg>
        <pc:picChg chg="del">
          <ac:chgData name="TAN Mei Yi [Harrisdale Senior High School]" userId="f9f029c9-d743-4d60-9f2c-e74bdec1ab07" providerId="ADAL" clId="{4043B8A9-1F40-4D3B-8F6D-7A1F80EA4C14}" dt="2022-08-18T02:07:29.116" v="54" actId="478"/>
          <ac:picMkLst>
            <pc:docMk/>
            <pc:sldMk cId="2145775775" sldId="657"/>
            <ac:picMk id="3" creationId="{15BCCDB5-70D7-B77F-3B10-758D8E683992}"/>
          </ac:picMkLst>
        </pc:picChg>
        <pc:picChg chg="add mod ord modCrop">
          <ac:chgData name="TAN Mei Yi [Harrisdale Senior High School]" userId="f9f029c9-d743-4d60-9f2c-e74bdec1ab07" providerId="ADAL" clId="{4043B8A9-1F40-4D3B-8F6D-7A1F80EA4C14}" dt="2022-08-18T03:55:12.906" v="2884" actId="167"/>
          <ac:picMkLst>
            <pc:docMk/>
            <pc:sldMk cId="2145775775" sldId="657"/>
            <ac:picMk id="8" creationId="{F3139691-210A-8D26-1C37-DF855F781CA5}"/>
          </ac:picMkLst>
        </pc:pic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11" creationId="{85C2337F-1284-C9C4-B2A2-1DD16E598C25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12" creationId="{D3E52237-1605-AE00-A0AB-7E0E7A52BCE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13" creationId="{33B04AEF-80BB-8AA2-6A2E-1B3D34E6CBCC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14" creationId="{D3A92176-6094-F41F-FE4E-211E790624EF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15" creationId="{DFA03151-AC5F-5DF2-8F5D-837EE66B396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17" creationId="{CAD114CA-9892-D798-EF75-31CDB5227E0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18" creationId="{ACEA0DAB-CA0B-DBA4-5246-AE110C0654E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19" creationId="{8E1321A5-92A1-2948-3E7D-8C55ACBB088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20" creationId="{833FB132-29F3-AB8F-4697-C01C549F828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21" creationId="{B24B9D03-AF60-24F4-7AF1-3AEFA2FD2649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22" creationId="{51630B21-834B-0F42-1089-C8BD9F8E87D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23" creationId="{104EF901-3C69-2012-D1DB-22C6987A7A1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24" creationId="{79E6E481-C0F6-BC9C-98E1-5ACF929DBB55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25" creationId="{C439852D-903F-2404-F4C3-E64B2377CFB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26" creationId="{84EBA6C9-6685-D65D-A9D4-DE7D5FA4A4D9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27" creationId="{2CDAA9B0-6A1A-9790-0EBA-306FCF0A21E4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28" creationId="{DF7DF605-26AF-F663-5E94-06DF3D3DA12F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29" creationId="{BD7A048E-59D5-B43C-A16B-1F0E1861479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30" creationId="{D7CA5E50-0E26-16A7-953F-2964EFD8313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31" creationId="{8770BC7B-C03D-FA55-AD84-52CAC09A25D9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34" creationId="{D1D68399-E9DE-333E-0B31-6F38EEDB87C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35" creationId="{07E1C8A4-92CF-D9AE-E9E6-70EDA8817C4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36" creationId="{B4F9A6B3-AE60-DA12-1240-8E8507C2D9D2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37" creationId="{D8C57A0F-B055-4180-0E26-66627F6EB86E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38" creationId="{A2FEF7EB-9FCE-E821-0595-0E69170D529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39" creationId="{02F69B22-96DB-B77F-EA8E-BEAEA0CEA75E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40" creationId="{E3144AB2-AF05-34F2-9897-DE8309A78C7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41" creationId="{146FCBA9-5921-A499-2EE2-6F751496D00C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42" creationId="{0C3936A8-4EC5-983A-F5C9-D56751C9638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43" creationId="{05F005C0-F838-2BCF-1F36-E2F8AD0AB3A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44" creationId="{D1A29D7D-B745-E604-B8C9-2883F7EE7853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45" creationId="{7EC5AFA3-3C54-16CD-2D74-08165BDA3B3C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46" creationId="{8AD23FE9-6989-25B7-9FD3-934F321F36F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48" creationId="{75E3059C-D7CA-91EA-2CEE-7C679194E0D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49" creationId="{3E9E98F9-736E-C6C2-D63C-2211C295A2F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50" creationId="{9093B92D-0BB1-2F49-67F9-F06BC90C5034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51" creationId="{F15C89D1-FE70-2676-2783-FC4A75E70CA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52" creationId="{1F76C656-88AE-80F7-04C8-1AE4EF467F93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54" creationId="{240E5DAB-649D-07A8-6C51-4ABF8E86789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55" creationId="{296E5D1B-5B08-9EC7-545B-8B978354994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56" creationId="{1FACCF31-E56E-848D-9622-7A01D7412DB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57" creationId="{C2B16129-A5A6-2A61-1AB3-5A4AF9B1D1DC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58" creationId="{26CC01FE-700C-80D3-9076-2AD329B02D3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59" creationId="{DC66F4A7-5B74-3FE7-4022-CDE3F028DD2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61" creationId="{810C50BB-5D27-88BA-0EC3-90F67B9A901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62" creationId="{40E8C5EC-53FF-9F02-B990-26819EAC5C6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63" creationId="{5CF7AB87-71D9-CA58-A3E9-22811E64822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64" creationId="{DAB9594E-B993-F53F-4050-2577A29EF5C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65" creationId="{C2C651F3-60A6-0954-BFAB-27F8D80F4BA9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66" creationId="{DDC9D7A1-CFD2-D8CB-09F7-EB1C989C5439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68" creationId="{544AF09C-4508-8221-8EA4-FD31C36DF97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69" creationId="{D1F3D05D-C4F4-B00B-5513-CC63525134F2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70" creationId="{5C140A3E-52AD-474E-51CD-FC4AB45C16AF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71" creationId="{42CA7D1D-791E-2F17-73B0-CBFE7779DB0F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72" creationId="{E59C0834-A188-8949-2DA7-12B96912989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73" creationId="{05B025A9-8B9E-C75E-9DFA-CE525184ADD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74" creationId="{EE5CCEED-5B57-07F6-E454-F52D868A1F2C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75" creationId="{2E09B606-249D-09B0-BCCD-919A55D596E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76" creationId="{34A18C1B-068E-729E-9E80-2F5C68375DA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77" creationId="{02378A7B-7E10-549C-D0D8-F3AD63F677A4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78" creationId="{53B72A75-6D1B-C461-FB3B-A55347DA91C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79" creationId="{ACA0F397-A17C-F237-7E9A-4D2FE4A69B0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80" creationId="{E433EB06-46C4-F804-CA16-893F051D4A33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81" creationId="{64603E8D-D845-511A-5B97-308EB3520F04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82" creationId="{C33389C8-0329-D31A-5D52-C7B55ABD689C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83" creationId="{FEB94E3A-BB36-DFDA-3CEA-CDD52E069CC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87" creationId="{B41EB38C-D1CD-C6D9-CC8C-61536C0818D9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88" creationId="{4D1FB6F8-7D35-A36A-5B29-B307E6EEABB5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89" creationId="{D05BAC49-501B-1BA8-ED7B-E1A16D9DC68A}"/>
          </ac:inkMkLst>
        </pc:inkChg>
      </pc:sldChg>
      <pc:sldChg chg="addSp delSp modSp add mod modAnim">
        <pc:chgData name="TAN Mei Yi [Harrisdale Senior High School]" userId="f9f029c9-d743-4d60-9f2c-e74bdec1ab07" providerId="ADAL" clId="{4043B8A9-1F40-4D3B-8F6D-7A1F80EA4C14}" dt="2022-08-18T04:14:44.048" v="3393" actId="20577"/>
        <pc:sldMkLst>
          <pc:docMk/>
          <pc:sldMk cId="2848965803" sldId="658"/>
        </pc:sldMkLst>
        <pc:spChg chg="del">
          <ac:chgData name="TAN Mei Yi [Harrisdale Senior High School]" userId="f9f029c9-d743-4d60-9f2c-e74bdec1ab07" providerId="ADAL" clId="{4043B8A9-1F40-4D3B-8F6D-7A1F80EA4C14}" dt="2022-08-18T04:08:08.625" v="3245" actId="478"/>
          <ac:spMkLst>
            <pc:docMk/>
            <pc:sldMk cId="2848965803" sldId="658"/>
            <ac:spMk id="4" creationId="{473555EE-DC94-4AB0-C9E8-CD0F5A791A4F}"/>
          </ac:spMkLst>
        </pc:spChg>
        <pc:spChg chg="mod">
          <ac:chgData name="TAN Mei Yi [Harrisdale Senior High School]" userId="f9f029c9-d743-4d60-9f2c-e74bdec1ab07" providerId="ADAL" clId="{4043B8A9-1F40-4D3B-8F6D-7A1F80EA4C14}" dt="2022-08-18T04:08:16.907" v="3265" actId="20577"/>
          <ac:spMkLst>
            <pc:docMk/>
            <pc:sldMk cId="2848965803" sldId="658"/>
            <ac:spMk id="5" creationId="{2ADA7AF8-1FC9-4807-B4FF-6DF092ABA010}"/>
          </ac:spMkLst>
        </pc:spChg>
        <pc:spChg chg="del">
          <ac:chgData name="TAN Mei Yi [Harrisdale Senior High School]" userId="f9f029c9-d743-4d60-9f2c-e74bdec1ab07" providerId="ADAL" clId="{4043B8A9-1F40-4D3B-8F6D-7A1F80EA4C14}" dt="2022-08-18T04:08:08.625" v="3245" actId="478"/>
          <ac:spMkLst>
            <pc:docMk/>
            <pc:sldMk cId="2848965803" sldId="658"/>
            <ac:spMk id="6" creationId="{6701AD7D-2E36-3336-3ACE-80575A23EF83}"/>
          </ac:spMkLst>
        </pc:spChg>
        <pc:spChg chg="mod">
          <ac:chgData name="TAN Mei Yi [Harrisdale Senior High School]" userId="f9f029c9-d743-4d60-9f2c-e74bdec1ab07" providerId="ADAL" clId="{4043B8A9-1F40-4D3B-8F6D-7A1F80EA4C14}" dt="2022-08-18T04:12:13.391" v="3288" actId="14100"/>
          <ac:spMkLst>
            <pc:docMk/>
            <pc:sldMk cId="2848965803" sldId="658"/>
            <ac:spMk id="7" creationId="{A820DF0B-0CEE-257E-E794-E89306D9E004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4:12:24.815" v="3300" actId="20577"/>
          <ac:spMkLst>
            <pc:docMk/>
            <pc:sldMk cId="2848965803" sldId="658"/>
            <ac:spMk id="9" creationId="{8900F04A-CF91-106C-C469-3A7A0321448E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4:12:57.528" v="3324" actId="1076"/>
          <ac:spMkLst>
            <pc:docMk/>
            <pc:sldMk cId="2848965803" sldId="658"/>
            <ac:spMk id="10" creationId="{BBE26757-92AA-1BEE-464F-2E79E427FE07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4:13:30.914" v="3334" actId="1076"/>
          <ac:spMkLst>
            <pc:docMk/>
            <pc:sldMk cId="2848965803" sldId="658"/>
            <ac:spMk id="11" creationId="{AF9818D7-9C57-926E-CE9E-96E99947F3E1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4:14:00.064" v="3349" actId="1076"/>
          <ac:spMkLst>
            <pc:docMk/>
            <pc:sldMk cId="2848965803" sldId="658"/>
            <ac:spMk id="12" creationId="{D871BBFA-7DF7-08A0-373B-7E2131536F40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4:14:13.314" v="3358" actId="1076"/>
          <ac:spMkLst>
            <pc:docMk/>
            <pc:sldMk cId="2848965803" sldId="658"/>
            <ac:spMk id="13" creationId="{FD4B1611-ABC8-1A3A-6DC3-6B45FB22478A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4:14:44.048" v="3393" actId="20577"/>
          <ac:spMkLst>
            <pc:docMk/>
            <pc:sldMk cId="2848965803" sldId="658"/>
            <ac:spMk id="14" creationId="{40E094B4-B8A5-9454-D055-E9D884990767}"/>
          </ac:spMkLst>
        </pc:spChg>
        <pc:picChg chg="add mod">
          <ac:chgData name="TAN Mei Yi [Harrisdale Senior High School]" userId="f9f029c9-d743-4d60-9f2c-e74bdec1ab07" providerId="ADAL" clId="{4043B8A9-1F40-4D3B-8F6D-7A1F80EA4C14}" dt="2022-08-18T04:08:10.742" v="3246" actId="1076"/>
          <ac:picMkLst>
            <pc:docMk/>
            <pc:sldMk cId="2848965803" sldId="658"/>
            <ac:picMk id="3" creationId="{AA290122-E556-C272-C5C7-2A8DC372A160}"/>
          </ac:picMkLst>
        </pc:picChg>
        <pc:picChg chg="del">
          <ac:chgData name="TAN Mei Yi [Harrisdale Senior High School]" userId="f9f029c9-d743-4d60-9f2c-e74bdec1ab07" providerId="ADAL" clId="{4043B8A9-1F40-4D3B-8F6D-7A1F80EA4C14}" dt="2022-08-18T02:07:50.958" v="58" actId="478"/>
          <ac:picMkLst>
            <pc:docMk/>
            <pc:sldMk cId="2848965803" sldId="658"/>
            <ac:picMk id="8" creationId="{F3139691-210A-8D26-1C37-DF855F781CA5}"/>
          </ac:picMkLst>
        </pc:picChg>
      </pc:sldChg>
      <pc:sldChg chg="addSp delSp modSp add mod modAnim">
        <pc:chgData name="TAN Mei Yi [Harrisdale Senior High School]" userId="f9f029c9-d743-4d60-9f2c-e74bdec1ab07" providerId="ADAL" clId="{4043B8A9-1F40-4D3B-8F6D-7A1F80EA4C14}" dt="2022-08-18T05:28:41.601" v="3631"/>
        <pc:sldMkLst>
          <pc:docMk/>
          <pc:sldMk cId="830700082" sldId="659"/>
        </pc:sldMkLst>
        <pc:spChg chg="del">
          <ac:chgData name="TAN Mei Yi [Harrisdale Senior High School]" userId="f9f029c9-d743-4d60-9f2c-e74bdec1ab07" providerId="ADAL" clId="{4043B8A9-1F40-4D3B-8F6D-7A1F80EA4C14}" dt="2022-08-18T04:15:42.924" v="3395" actId="478"/>
          <ac:spMkLst>
            <pc:docMk/>
            <pc:sldMk cId="830700082" sldId="659"/>
            <ac:spMk id="4" creationId="{473555EE-DC94-4AB0-C9E8-CD0F5A791A4F}"/>
          </ac:spMkLst>
        </pc:spChg>
        <pc:spChg chg="del">
          <ac:chgData name="TAN Mei Yi [Harrisdale Senior High School]" userId="f9f029c9-d743-4d60-9f2c-e74bdec1ab07" providerId="ADAL" clId="{4043B8A9-1F40-4D3B-8F6D-7A1F80EA4C14}" dt="2022-08-18T04:16:03.567" v="3401" actId="478"/>
          <ac:spMkLst>
            <pc:docMk/>
            <pc:sldMk cId="830700082" sldId="659"/>
            <ac:spMk id="5" creationId="{2ADA7AF8-1FC9-4807-B4FF-6DF092ABA010}"/>
          </ac:spMkLst>
        </pc:spChg>
        <pc:spChg chg="del">
          <ac:chgData name="TAN Mei Yi [Harrisdale Senior High School]" userId="f9f029c9-d743-4d60-9f2c-e74bdec1ab07" providerId="ADAL" clId="{4043B8A9-1F40-4D3B-8F6D-7A1F80EA4C14}" dt="2022-08-18T04:15:42.924" v="3395" actId="478"/>
          <ac:spMkLst>
            <pc:docMk/>
            <pc:sldMk cId="830700082" sldId="659"/>
            <ac:spMk id="6" creationId="{6701AD7D-2E36-3336-3ACE-80575A23EF83}"/>
          </ac:spMkLst>
        </pc:spChg>
        <pc:spChg chg="mod">
          <ac:chgData name="TAN Mei Yi [Harrisdale Senior High School]" userId="f9f029c9-d743-4d60-9f2c-e74bdec1ab07" providerId="ADAL" clId="{4043B8A9-1F40-4D3B-8F6D-7A1F80EA4C14}" dt="2022-08-18T04:23:21.941" v="3452" actId="20577"/>
          <ac:spMkLst>
            <pc:docMk/>
            <pc:sldMk cId="830700082" sldId="659"/>
            <ac:spMk id="7" creationId="{A820DF0B-0CEE-257E-E794-E89306D9E004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5:25:48.954" v="3573" actId="20577"/>
          <ac:spMkLst>
            <pc:docMk/>
            <pc:sldMk cId="830700082" sldId="659"/>
            <ac:spMk id="9" creationId="{B0B6CC77-BC19-D637-8E17-4CA0CB9F4DA0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4:25:08.977" v="3496" actId="20577"/>
          <ac:spMkLst>
            <pc:docMk/>
            <pc:sldMk cId="830700082" sldId="659"/>
            <ac:spMk id="10" creationId="{9B2E2D1C-455B-426C-D4FE-0DBCF875B3A5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5:22:51.226" v="3510" actId="1076"/>
          <ac:spMkLst>
            <pc:docMk/>
            <pc:sldMk cId="830700082" sldId="659"/>
            <ac:spMk id="11" creationId="{7703CA03-2632-738F-4DC2-73756AB547BF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5:25:16.472" v="3558" actId="1076"/>
          <ac:spMkLst>
            <pc:docMk/>
            <pc:sldMk cId="830700082" sldId="659"/>
            <ac:spMk id="12" creationId="{8BC2E795-869E-46D7-611B-AC6F5EF426C5}"/>
          </ac:spMkLst>
        </pc:spChg>
        <pc:spChg chg="add mod ord">
          <ac:chgData name="TAN Mei Yi [Harrisdale Senior High School]" userId="f9f029c9-d743-4d60-9f2c-e74bdec1ab07" providerId="ADAL" clId="{4043B8A9-1F40-4D3B-8F6D-7A1F80EA4C14}" dt="2022-08-18T05:24:16.863" v="3531" actId="1076"/>
          <ac:spMkLst>
            <pc:docMk/>
            <pc:sldMk cId="830700082" sldId="659"/>
            <ac:spMk id="13" creationId="{47441472-FB68-4170-D06A-8FFFBEE0D13A}"/>
          </ac:spMkLst>
        </pc:spChg>
        <pc:spChg chg="add mod ord">
          <ac:chgData name="TAN Mei Yi [Harrisdale Senior High School]" userId="f9f029c9-d743-4d60-9f2c-e74bdec1ab07" providerId="ADAL" clId="{4043B8A9-1F40-4D3B-8F6D-7A1F80EA4C14}" dt="2022-08-18T05:24:35.134" v="3535" actId="167"/>
          <ac:spMkLst>
            <pc:docMk/>
            <pc:sldMk cId="830700082" sldId="659"/>
            <ac:spMk id="14" creationId="{2AAFF7A4-398B-E065-B9C4-36B83AB96B92}"/>
          </ac:spMkLst>
        </pc:spChg>
        <pc:spChg chg="add mod ord">
          <ac:chgData name="TAN Mei Yi [Harrisdale Senior High School]" userId="f9f029c9-d743-4d60-9f2c-e74bdec1ab07" providerId="ADAL" clId="{4043B8A9-1F40-4D3B-8F6D-7A1F80EA4C14}" dt="2022-08-18T05:24:40.876" v="3538" actId="167"/>
          <ac:spMkLst>
            <pc:docMk/>
            <pc:sldMk cId="830700082" sldId="659"/>
            <ac:spMk id="15" creationId="{CF857967-A878-EB0B-7F1E-66821D8E4D21}"/>
          </ac:spMkLst>
        </pc:spChg>
        <pc:spChg chg="add mod ord">
          <ac:chgData name="TAN Mei Yi [Harrisdale Senior High School]" userId="f9f029c9-d743-4d60-9f2c-e74bdec1ab07" providerId="ADAL" clId="{4043B8A9-1F40-4D3B-8F6D-7A1F80EA4C14}" dt="2022-08-18T05:24:46.022" v="3541" actId="167"/>
          <ac:spMkLst>
            <pc:docMk/>
            <pc:sldMk cId="830700082" sldId="659"/>
            <ac:spMk id="16" creationId="{89162F7E-BE5A-0571-E225-605411498CBC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5:25:29.071" v="3572" actId="1076"/>
          <ac:spMkLst>
            <pc:docMk/>
            <pc:sldMk cId="830700082" sldId="659"/>
            <ac:spMk id="17" creationId="{9528EF2B-D8D7-FA6B-ED18-0E8DB2EA02A5}"/>
          </ac:spMkLst>
        </pc:spChg>
        <pc:picChg chg="del">
          <ac:chgData name="TAN Mei Yi [Harrisdale Senior High School]" userId="f9f029c9-d743-4d60-9f2c-e74bdec1ab07" providerId="ADAL" clId="{4043B8A9-1F40-4D3B-8F6D-7A1F80EA4C14}" dt="2022-08-18T02:08:05.999" v="61" actId="478"/>
          <ac:picMkLst>
            <pc:docMk/>
            <pc:sldMk cId="830700082" sldId="659"/>
            <ac:picMk id="3" creationId="{AA290122-E556-C272-C5C7-2A8DC372A160}"/>
          </ac:picMkLst>
        </pc:picChg>
        <pc:picChg chg="add mod ord">
          <ac:chgData name="TAN Mei Yi [Harrisdale Senior High School]" userId="f9f029c9-d743-4d60-9f2c-e74bdec1ab07" providerId="ADAL" clId="{4043B8A9-1F40-4D3B-8F6D-7A1F80EA4C14}" dt="2022-08-18T04:15:53.887" v="3400" actId="1076"/>
          <ac:picMkLst>
            <pc:docMk/>
            <pc:sldMk cId="830700082" sldId="659"/>
            <ac:picMk id="8" creationId="{E5A46BAB-2DD1-7F13-31F0-BB98411AE563}"/>
          </ac:picMkLst>
        </pc:picChg>
      </pc:sldChg>
      <pc:sldChg chg="addSp delSp modSp add mod ord modAnim">
        <pc:chgData name="TAN Mei Yi [Harrisdale Senior High School]" userId="f9f029c9-d743-4d60-9f2c-e74bdec1ab07" providerId="ADAL" clId="{4043B8A9-1F40-4D3B-8F6D-7A1F80EA4C14}" dt="2022-08-18T02:25:09.286" v="640" actId="478"/>
        <pc:sldMkLst>
          <pc:docMk/>
          <pc:sldMk cId="2414479034" sldId="660"/>
        </pc:sldMkLst>
        <pc:spChg chg="add mod">
          <ac:chgData name="TAN Mei Yi [Harrisdale Senior High School]" userId="f9f029c9-d743-4d60-9f2c-e74bdec1ab07" providerId="ADAL" clId="{4043B8A9-1F40-4D3B-8F6D-7A1F80EA4C14}" dt="2022-08-18T02:23:33.747" v="601" actId="20577"/>
          <ac:spMkLst>
            <pc:docMk/>
            <pc:sldMk cId="2414479034" sldId="660"/>
            <ac:spMk id="2" creationId="{58DAEFD6-334C-00E6-410B-291F8FCD2F31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23:37.260" v="602" actId="1076"/>
          <ac:spMkLst>
            <pc:docMk/>
            <pc:sldMk cId="2414479034" sldId="660"/>
            <ac:spMk id="4" creationId="{9B976F0A-CA75-F18A-EC38-D9C46747D877}"/>
          </ac:spMkLst>
        </pc:spChg>
        <pc:spChg chg="mod">
          <ac:chgData name="TAN Mei Yi [Harrisdale Senior High School]" userId="f9f029c9-d743-4d60-9f2c-e74bdec1ab07" providerId="ADAL" clId="{4043B8A9-1F40-4D3B-8F6D-7A1F80EA4C14}" dt="2022-08-18T02:22:23.837" v="548" actId="20577"/>
          <ac:spMkLst>
            <pc:docMk/>
            <pc:sldMk cId="2414479034" sldId="660"/>
            <ac:spMk id="10" creationId="{2B59DFFB-C0E6-1141-433E-F6BA7977E63B}"/>
          </ac:spMkLst>
        </pc:spChg>
        <pc:spChg chg="mod">
          <ac:chgData name="TAN Mei Yi [Harrisdale Senior High School]" userId="f9f029c9-d743-4d60-9f2c-e74bdec1ab07" providerId="ADAL" clId="{4043B8A9-1F40-4D3B-8F6D-7A1F80EA4C14}" dt="2022-08-18T02:22:41.494" v="557" actId="1076"/>
          <ac:spMkLst>
            <pc:docMk/>
            <pc:sldMk cId="2414479034" sldId="660"/>
            <ac:spMk id="15" creationId="{2DABDA6E-FA4C-1184-AC77-04F8CC352313}"/>
          </ac:spMkLst>
        </pc:spChg>
        <pc:grpChg chg="del mod">
          <ac:chgData name="TAN Mei Yi [Harrisdale Senior High School]" userId="f9f029c9-d743-4d60-9f2c-e74bdec1ab07" providerId="ADAL" clId="{4043B8A9-1F40-4D3B-8F6D-7A1F80EA4C14}" dt="2022-08-18T02:24:07.524" v="613"/>
          <ac:grpSpMkLst>
            <pc:docMk/>
            <pc:sldMk cId="2414479034" sldId="660"/>
            <ac:grpSpMk id="12" creationId="{8996E76D-7639-CAF2-1524-99225CAA1602}"/>
          </ac:grpSpMkLst>
        </pc:grpChg>
        <pc:grpChg chg="mod">
          <ac:chgData name="TAN Mei Yi [Harrisdale Senior High School]" userId="f9f029c9-d743-4d60-9f2c-e74bdec1ab07" providerId="ADAL" clId="{4043B8A9-1F40-4D3B-8F6D-7A1F80EA4C14}" dt="2022-08-18T02:24:07.524" v="613"/>
          <ac:grpSpMkLst>
            <pc:docMk/>
            <pc:sldMk cId="2414479034" sldId="660"/>
            <ac:grpSpMk id="17" creationId="{CA30D11F-6351-16A8-2DDF-D994E04FE068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2:24:23.515" v="624"/>
          <ac:grpSpMkLst>
            <pc:docMk/>
            <pc:sldMk cId="2414479034" sldId="660"/>
            <ac:grpSpMk id="25" creationId="{95CAC8C7-CB62-79A1-0F3C-DCDF517FC8C3}"/>
          </ac:grpSpMkLst>
        </pc:grpChg>
        <pc:grpChg chg="mod">
          <ac:chgData name="TAN Mei Yi [Harrisdale Senior High School]" userId="f9f029c9-d743-4d60-9f2c-e74bdec1ab07" providerId="ADAL" clId="{4043B8A9-1F40-4D3B-8F6D-7A1F80EA4C14}" dt="2022-08-18T02:24:24.555" v="625"/>
          <ac:grpSpMkLst>
            <pc:docMk/>
            <pc:sldMk cId="2414479034" sldId="660"/>
            <ac:grpSpMk id="27" creationId="{575586C8-573E-CA66-E60E-76EA49B31F79}"/>
          </ac:grpSpMkLst>
        </pc:grpChg>
        <pc:grpChg chg="mod">
          <ac:chgData name="TAN Mei Yi [Harrisdale Senior High School]" userId="f9f029c9-d743-4d60-9f2c-e74bdec1ab07" providerId="ADAL" clId="{4043B8A9-1F40-4D3B-8F6D-7A1F80EA4C14}" dt="2022-08-18T02:24:52.481" v="638"/>
          <ac:grpSpMkLst>
            <pc:docMk/>
            <pc:sldMk cId="2414479034" sldId="660"/>
            <ac:grpSpMk id="39" creationId="{21F79229-4D06-5FF7-1BE0-B6570C4F42E7}"/>
          </ac:grpSpMkLst>
        </pc:grpChg>
        <pc:grpChg chg="mod">
          <ac:chgData name="TAN Mei Yi [Harrisdale Senior High School]" userId="f9f029c9-d743-4d60-9f2c-e74bdec1ab07" providerId="ADAL" clId="{4043B8A9-1F40-4D3B-8F6D-7A1F80EA4C14}" dt="2022-08-18T02:24:52.481" v="638"/>
          <ac:grpSpMkLst>
            <pc:docMk/>
            <pc:sldMk cId="2414479034" sldId="660"/>
            <ac:grpSpMk id="40" creationId="{EFA14542-F0BC-6B12-E3CD-6860361A5A26}"/>
          </ac:grpSpMkLst>
        </pc:grpChg>
        <pc:picChg chg="del mod">
          <ac:chgData name="TAN Mei Yi [Harrisdale Senior High School]" userId="f9f029c9-d743-4d60-9f2c-e74bdec1ab07" providerId="ADAL" clId="{4043B8A9-1F40-4D3B-8F6D-7A1F80EA4C14}" dt="2022-08-18T02:25:09.286" v="640" actId="478"/>
          <ac:picMkLst>
            <pc:docMk/>
            <pc:sldMk cId="2414479034" sldId="660"/>
            <ac:picMk id="3" creationId="{6C0B5DA3-504E-74EE-040A-65B7301619B9}"/>
          </ac:picMkLst>
        </pc:picChg>
        <pc:inkChg chg="add mod">
          <ac:chgData name="TAN Mei Yi [Harrisdale Senior High School]" userId="f9f029c9-d743-4d60-9f2c-e74bdec1ab07" providerId="ADAL" clId="{4043B8A9-1F40-4D3B-8F6D-7A1F80EA4C14}" dt="2022-08-18T02:24:07.524" v="613"/>
          <ac:inkMkLst>
            <pc:docMk/>
            <pc:sldMk cId="2414479034" sldId="660"/>
            <ac:inkMk id="6" creationId="{5B335531-65C3-CF75-8D39-26103ACF390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07.524" v="613"/>
          <ac:inkMkLst>
            <pc:docMk/>
            <pc:sldMk cId="2414479034" sldId="660"/>
            <ac:inkMk id="7" creationId="{D27E6734-6DBB-5097-BAC2-A886D239EE5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07.524" v="613"/>
          <ac:inkMkLst>
            <pc:docMk/>
            <pc:sldMk cId="2414479034" sldId="660"/>
            <ac:inkMk id="8" creationId="{9D34F3E7-2E31-4DEC-50B7-AA1D735FA34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07.524" v="613"/>
          <ac:inkMkLst>
            <pc:docMk/>
            <pc:sldMk cId="2414479034" sldId="660"/>
            <ac:inkMk id="9" creationId="{4632A19B-824B-2374-0F1D-C3122919CF7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07.524" v="613"/>
          <ac:inkMkLst>
            <pc:docMk/>
            <pc:sldMk cId="2414479034" sldId="660"/>
            <ac:inkMk id="11" creationId="{D8862233-4026-40CA-47D8-C0B4A87AD832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07.524" v="613"/>
          <ac:inkMkLst>
            <pc:docMk/>
            <pc:sldMk cId="2414479034" sldId="660"/>
            <ac:inkMk id="13" creationId="{CDCAF49D-9416-0733-C5DC-FEF820F27FE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07.524" v="613"/>
          <ac:inkMkLst>
            <pc:docMk/>
            <pc:sldMk cId="2414479034" sldId="660"/>
            <ac:inkMk id="14" creationId="{D0999AB9-F699-9F04-AB82-F69819BF873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07.524" v="613"/>
          <ac:inkMkLst>
            <pc:docMk/>
            <pc:sldMk cId="2414479034" sldId="660"/>
            <ac:inkMk id="16" creationId="{8D90F582-8191-D02E-1BCA-7B07366D6BB4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24.555" v="625"/>
          <ac:inkMkLst>
            <pc:docMk/>
            <pc:sldMk cId="2414479034" sldId="660"/>
            <ac:inkMk id="18" creationId="{2DFB4B68-F0A3-8733-BB89-C55862A3DB5C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24.555" v="625"/>
          <ac:inkMkLst>
            <pc:docMk/>
            <pc:sldMk cId="2414479034" sldId="660"/>
            <ac:inkMk id="19" creationId="{042F6211-8B15-BE20-3DC5-1C7D41B2DFC3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24.555" v="625"/>
          <ac:inkMkLst>
            <pc:docMk/>
            <pc:sldMk cId="2414479034" sldId="660"/>
            <ac:inkMk id="20" creationId="{A98727A9-BAC7-CFDA-6F39-C6C5D514689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24.555" v="625"/>
          <ac:inkMkLst>
            <pc:docMk/>
            <pc:sldMk cId="2414479034" sldId="660"/>
            <ac:inkMk id="21" creationId="{655E2617-B8B8-984C-B2EF-736605D347B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24.555" v="625"/>
          <ac:inkMkLst>
            <pc:docMk/>
            <pc:sldMk cId="2414479034" sldId="660"/>
            <ac:inkMk id="22" creationId="{BC0D0D17-3C77-13ED-9E68-BECED522E9E5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24.555" v="625"/>
          <ac:inkMkLst>
            <pc:docMk/>
            <pc:sldMk cId="2414479034" sldId="660"/>
            <ac:inkMk id="23" creationId="{A71BCEEE-4157-92A3-6529-09BDE4157239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24.555" v="625"/>
          <ac:inkMkLst>
            <pc:docMk/>
            <pc:sldMk cId="2414479034" sldId="660"/>
            <ac:inkMk id="24" creationId="{AFFB911B-BD19-DAE2-B330-AC2CEED5FA36}"/>
          </ac:inkMkLst>
        </pc:inkChg>
        <pc:inkChg chg="add del mod">
          <ac:chgData name="TAN Mei Yi [Harrisdale Senior High School]" userId="f9f029c9-d743-4d60-9f2c-e74bdec1ab07" providerId="ADAL" clId="{4043B8A9-1F40-4D3B-8F6D-7A1F80EA4C14}" dt="2022-08-18T02:24:24.555" v="625"/>
          <ac:inkMkLst>
            <pc:docMk/>
            <pc:sldMk cId="2414479034" sldId="660"/>
            <ac:inkMk id="26" creationId="{0734999B-2AEC-6F37-B471-61B19049F8A5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28" creationId="{C773469B-A4E6-3951-FEE4-B75FF1AE9818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29" creationId="{FE9B497C-E4B9-FA73-3266-07F002D9C2B5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30" creationId="{458C4710-DCA9-908A-6182-BAD08B0D7A5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31" creationId="{4E8A8E9A-248B-7436-50CC-A795886038C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32" creationId="{37F342F7-175A-C426-2199-65F90C5AB85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33" creationId="{A97477BB-4B2E-9B62-BD62-F5BAD790355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34" creationId="{CFFE99DD-97C4-5173-7756-E8050D2AE8C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35" creationId="{1B414C74-D5C1-191C-2DCB-CB4125BE4FB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36" creationId="{5D571433-374A-92F0-900D-D52D1E3ADD6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37" creationId="{5271F294-9440-06CC-685F-D46583DFFCE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38" creationId="{27C4A293-A2D2-24E5-8144-EA46A22A3464}"/>
          </ac:inkMkLst>
        </pc:inkChg>
      </pc:sldChg>
      <pc:sldChg chg="addSp delSp modSp add mod ord delAnim modAnim">
        <pc:chgData name="TAN Mei Yi [Harrisdale Senior High School]" userId="f9f029c9-d743-4d60-9f2c-e74bdec1ab07" providerId="ADAL" clId="{4043B8A9-1F40-4D3B-8F6D-7A1F80EA4C14}" dt="2022-08-18T04:07:55.766" v="3244"/>
        <pc:sldMkLst>
          <pc:docMk/>
          <pc:sldMk cId="1104652545" sldId="661"/>
        </pc:sldMkLst>
        <pc:spChg chg="add mod">
          <ac:chgData name="TAN Mei Yi [Harrisdale Senior High School]" userId="f9f029c9-d743-4d60-9f2c-e74bdec1ab07" providerId="ADAL" clId="{4043B8A9-1F40-4D3B-8F6D-7A1F80EA4C14}" dt="2022-08-18T04:01:20.422" v="3120" actId="1076"/>
          <ac:spMkLst>
            <pc:docMk/>
            <pc:sldMk cId="1104652545" sldId="661"/>
            <ac:spMk id="2" creationId="{901FEA6B-C391-3E3D-C753-AC3D11122514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4:03:58.267" v="3137" actId="14100"/>
          <ac:spMkLst>
            <pc:docMk/>
            <pc:sldMk cId="1104652545" sldId="661"/>
            <ac:spMk id="3" creationId="{D5D06457-2375-E5E4-D8DB-EEB12CD045E4}"/>
          </ac:spMkLst>
        </pc:spChg>
        <pc:spChg chg="del">
          <ac:chgData name="TAN Mei Yi [Harrisdale Senior High School]" userId="f9f029c9-d743-4d60-9f2c-e74bdec1ab07" providerId="ADAL" clId="{4043B8A9-1F40-4D3B-8F6D-7A1F80EA4C14}" dt="2022-08-18T04:00:06.387" v="3071" actId="478"/>
          <ac:spMkLst>
            <pc:docMk/>
            <pc:sldMk cId="1104652545" sldId="661"/>
            <ac:spMk id="4" creationId="{473555EE-DC94-4AB0-C9E8-CD0F5A791A4F}"/>
          </ac:spMkLst>
        </pc:spChg>
        <pc:spChg chg="mod">
          <ac:chgData name="TAN Mei Yi [Harrisdale Senior High School]" userId="f9f029c9-d743-4d60-9f2c-e74bdec1ab07" providerId="ADAL" clId="{4043B8A9-1F40-4D3B-8F6D-7A1F80EA4C14}" dt="2022-08-18T03:54:54.059" v="2878" actId="20577"/>
          <ac:spMkLst>
            <pc:docMk/>
            <pc:sldMk cId="1104652545" sldId="661"/>
            <ac:spMk id="5" creationId="{2ADA7AF8-1FC9-4807-B4FF-6DF092ABA010}"/>
          </ac:spMkLst>
        </pc:spChg>
        <pc:spChg chg="del">
          <ac:chgData name="TAN Mei Yi [Harrisdale Senior High School]" userId="f9f029c9-d743-4d60-9f2c-e74bdec1ab07" providerId="ADAL" clId="{4043B8A9-1F40-4D3B-8F6D-7A1F80EA4C14}" dt="2022-08-18T04:00:06.387" v="3071" actId="478"/>
          <ac:spMkLst>
            <pc:docMk/>
            <pc:sldMk cId="1104652545" sldId="661"/>
            <ac:spMk id="6" creationId="{6701AD7D-2E36-3336-3ACE-80575A23EF83}"/>
          </ac:spMkLst>
        </pc:spChg>
        <pc:spChg chg="mod">
          <ac:chgData name="TAN Mei Yi [Harrisdale Senior High School]" userId="f9f029c9-d743-4d60-9f2c-e74bdec1ab07" providerId="ADAL" clId="{4043B8A9-1F40-4D3B-8F6D-7A1F80EA4C14}" dt="2022-08-18T04:07:50.999" v="3243" actId="1076"/>
          <ac:spMkLst>
            <pc:docMk/>
            <pc:sldMk cId="1104652545" sldId="661"/>
            <ac:spMk id="7" creationId="{A820DF0B-0CEE-257E-E794-E89306D9E004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4:04:18.037" v="3199" actId="20577"/>
          <ac:spMkLst>
            <pc:docMk/>
            <pc:sldMk cId="1104652545" sldId="661"/>
            <ac:spMk id="9" creationId="{9CD2DFF1-0E5C-016F-318A-AA81291C1221}"/>
          </ac:spMkLst>
        </pc:spChg>
        <pc:grpChg chg="del mod">
          <ac:chgData name="TAN Mei Yi [Harrisdale Senior High School]" userId="f9f029c9-d743-4d60-9f2c-e74bdec1ab07" providerId="ADAL" clId="{4043B8A9-1F40-4D3B-8F6D-7A1F80EA4C14}" dt="2022-08-18T04:06:46.790" v="3228"/>
          <ac:grpSpMkLst>
            <pc:docMk/>
            <pc:sldMk cId="1104652545" sldId="661"/>
            <ac:grpSpMk id="28" creationId="{DE6C57C7-84CD-703A-AAAE-96785428F9A1}"/>
          </ac:grpSpMkLst>
        </pc:grpChg>
        <pc:grpChg chg="mod">
          <ac:chgData name="TAN Mei Yi [Harrisdale Senior High School]" userId="f9f029c9-d743-4d60-9f2c-e74bdec1ab07" providerId="ADAL" clId="{4043B8A9-1F40-4D3B-8F6D-7A1F80EA4C14}" dt="2022-08-18T04:06:46.790" v="3228"/>
          <ac:grpSpMkLst>
            <pc:docMk/>
            <pc:sldMk cId="1104652545" sldId="661"/>
            <ac:grpSpMk id="31" creationId="{DDBFC7B8-BF82-88E1-F288-FC0556F38A82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4:07:41.661" v="3240"/>
          <ac:grpSpMkLst>
            <pc:docMk/>
            <pc:sldMk cId="1104652545" sldId="661"/>
            <ac:grpSpMk id="37" creationId="{995CE44E-F639-3ABD-A701-09642B18E3A5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4:07:44.141" v="3242"/>
          <ac:grpSpMkLst>
            <pc:docMk/>
            <pc:sldMk cId="1104652545" sldId="661"/>
            <ac:grpSpMk id="42" creationId="{0D5102B9-F84D-44CA-CE37-C347B1AD5980}"/>
          </ac:grpSpMkLst>
        </pc:grpChg>
        <pc:grpChg chg="mod">
          <ac:chgData name="TAN Mei Yi [Harrisdale Senior High School]" userId="f9f029c9-d743-4d60-9f2c-e74bdec1ab07" providerId="ADAL" clId="{4043B8A9-1F40-4D3B-8F6D-7A1F80EA4C14}" dt="2022-08-18T04:07:44.141" v="3242"/>
          <ac:grpSpMkLst>
            <pc:docMk/>
            <pc:sldMk cId="1104652545" sldId="661"/>
            <ac:grpSpMk id="44" creationId="{D50C7237-C26C-A444-181E-281D79CA4427}"/>
          </ac:grpSpMkLst>
        </pc:grpChg>
        <pc:picChg chg="mod modCrop">
          <ac:chgData name="TAN Mei Yi [Harrisdale Senior High School]" userId="f9f029c9-d743-4d60-9f2c-e74bdec1ab07" providerId="ADAL" clId="{4043B8A9-1F40-4D3B-8F6D-7A1F80EA4C14}" dt="2022-08-18T04:00:21.480" v="3074" actId="1076"/>
          <ac:picMkLst>
            <pc:docMk/>
            <pc:sldMk cId="1104652545" sldId="661"/>
            <ac:picMk id="8" creationId="{F3139691-210A-8D26-1C37-DF855F781CA5}"/>
          </ac:picMkLst>
        </pc:picChg>
        <pc:picChg chg="add del mod">
          <ac:chgData name="TAN Mei Yi [Harrisdale Senior High School]" userId="f9f029c9-d743-4d60-9f2c-e74bdec1ab07" providerId="ADAL" clId="{4043B8A9-1F40-4D3B-8F6D-7A1F80EA4C14}" dt="2022-08-18T04:06:18.216" v="3209" actId="478"/>
          <ac:picMkLst>
            <pc:docMk/>
            <pc:sldMk cId="1104652545" sldId="661"/>
            <ac:picMk id="12" creationId="{96A342F5-9F6F-7133-2CF5-47517A78C721}"/>
          </ac:picMkLst>
        </pc:picChg>
        <pc:picChg chg="add mod">
          <ac:chgData name="TAN Mei Yi [Harrisdale Senior High School]" userId="f9f029c9-d743-4d60-9f2c-e74bdec1ab07" providerId="ADAL" clId="{4043B8A9-1F40-4D3B-8F6D-7A1F80EA4C14}" dt="2022-08-18T04:06:21.975" v="3212" actId="1076"/>
          <ac:picMkLst>
            <pc:docMk/>
            <pc:sldMk cId="1104652545" sldId="661"/>
            <ac:picMk id="16" creationId="{AE58407F-1C22-7F5A-C2A3-EA8BAE266931}"/>
          </ac:picMkLst>
        </pc:picChg>
        <pc:inkChg chg="add del">
          <ac:chgData name="TAN Mei Yi [Harrisdale Senior High School]" userId="f9f029c9-d743-4d60-9f2c-e74bdec1ab07" providerId="ADAL" clId="{4043B8A9-1F40-4D3B-8F6D-7A1F80EA4C14}" dt="2022-08-18T04:04:26.381" v="3201"/>
          <ac:inkMkLst>
            <pc:docMk/>
            <pc:sldMk cId="1104652545" sldId="661"/>
            <ac:inkMk id="10" creationId="{C9BBF0F2-66CE-7C29-D154-C79FC22BC0EA}"/>
          </ac:inkMkLst>
        </pc:inkChg>
        <pc:inkChg chg="add del">
          <ac:chgData name="TAN Mei Yi [Harrisdale Senior High School]" userId="f9f029c9-d743-4d60-9f2c-e74bdec1ab07" providerId="ADAL" clId="{4043B8A9-1F40-4D3B-8F6D-7A1F80EA4C14}" dt="2022-08-18T04:06:08.803" v="3208"/>
          <ac:inkMkLst>
            <pc:docMk/>
            <pc:sldMk cId="1104652545" sldId="661"/>
            <ac:inkMk id="13" creationId="{776FD195-6DEF-8498-B82C-C392D40A89E1}"/>
          </ac:inkMkLst>
        </pc:inkChg>
        <pc:inkChg chg="add del">
          <ac:chgData name="TAN Mei Yi [Harrisdale Senior High School]" userId="f9f029c9-d743-4d60-9f2c-e74bdec1ab07" providerId="ADAL" clId="{4043B8A9-1F40-4D3B-8F6D-7A1F80EA4C14}" dt="2022-08-18T04:06:08.802" v="3207"/>
          <ac:inkMkLst>
            <pc:docMk/>
            <pc:sldMk cId="1104652545" sldId="661"/>
            <ac:inkMk id="14" creationId="{0E3E9D1D-26E0-9B61-2CE8-3903CA846C5F}"/>
          </ac:inkMkLst>
        </pc:inkChg>
        <pc:inkChg chg="add">
          <ac:chgData name="TAN Mei Yi [Harrisdale Senior High School]" userId="f9f029c9-d743-4d60-9f2c-e74bdec1ab07" providerId="ADAL" clId="{4043B8A9-1F40-4D3B-8F6D-7A1F80EA4C14}" dt="2022-08-18T04:06:30.503" v="3214" actId="9405"/>
          <ac:inkMkLst>
            <pc:docMk/>
            <pc:sldMk cId="1104652545" sldId="661"/>
            <ac:inkMk id="17" creationId="{E1833715-E944-CFC4-5E85-45440ECD94E3}"/>
          </ac:inkMkLst>
        </pc:inkChg>
        <pc:inkChg chg="add">
          <ac:chgData name="TAN Mei Yi [Harrisdale Senior High School]" userId="f9f029c9-d743-4d60-9f2c-e74bdec1ab07" providerId="ADAL" clId="{4043B8A9-1F40-4D3B-8F6D-7A1F80EA4C14}" dt="2022-08-18T04:06:32.187" v="3215" actId="9405"/>
          <ac:inkMkLst>
            <pc:docMk/>
            <pc:sldMk cId="1104652545" sldId="661"/>
            <ac:inkMk id="18" creationId="{3949101C-27A2-3113-9C07-7BD5E8760F7B}"/>
          </ac:inkMkLst>
        </pc:inkChg>
        <pc:inkChg chg="add">
          <ac:chgData name="TAN Mei Yi [Harrisdale Senior High School]" userId="f9f029c9-d743-4d60-9f2c-e74bdec1ab07" providerId="ADAL" clId="{4043B8A9-1F40-4D3B-8F6D-7A1F80EA4C14}" dt="2022-08-18T04:06:34.845" v="3216" actId="9405"/>
          <ac:inkMkLst>
            <pc:docMk/>
            <pc:sldMk cId="1104652545" sldId="661"/>
            <ac:inkMk id="19" creationId="{E5C94A81-3971-512E-E642-340661E5DB28}"/>
          </ac:inkMkLst>
        </pc:inkChg>
        <pc:inkChg chg="add">
          <ac:chgData name="TAN Mei Yi [Harrisdale Senior High School]" userId="f9f029c9-d743-4d60-9f2c-e74bdec1ab07" providerId="ADAL" clId="{4043B8A9-1F40-4D3B-8F6D-7A1F80EA4C14}" dt="2022-08-18T04:06:36.512" v="3217" actId="9405"/>
          <ac:inkMkLst>
            <pc:docMk/>
            <pc:sldMk cId="1104652545" sldId="661"/>
            <ac:inkMk id="20" creationId="{20B17912-31C1-363D-73E5-4B85B610F99E}"/>
          </ac:inkMkLst>
        </pc:inkChg>
        <pc:inkChg chg="add">
          <ac:chgData name="TAN Mei Yi [Harrisdale Senior High School]" userId="f9f029c9-d743-4d60-9f2c-e74bdec1ab07" providerId="ADAL" clId="{4043B8A9-1F40-4D3B-8F6D-7A1F80EA4C14}" dt="2022-08-18T04:06:37.284" v="3218" actId="9405"/>
          <ac:inkMkLst>
            <pc:docMk/>
            <pc:sldMk cId="1104652545" sldId="661"/>
            <ac:inkMk id="21" creationId="{ECA5BCB4-CB19-24E3-5E32-FF19294136F8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6:46.790" v="3228"/>
          <ac:inkMkLst>
            <pc:docMk/>
            <pc:sldMk cId="1104652545" sldId="661"/>
            <ac:inkMk id="22" creationId="{06F2B3F4-00CB-030D-D6B5-58851563815D}"/>
          </ac:inkMkLst>
        </pc:inkChg>
        <pc:inkChg chg="add">
          <ac:chgData name="TAN Mei Yi [Harrisdale Senior High School]" userId="f9f029c9-d743-4d60-9f2c-e74bdec1ab07" providerId="ADAL" clId="{4043B8A9-1F40-4D3B-8F6D-7A1F80EA4C14}" dt="2022-08-18T04:06:40.761" v="3220" actId="9405"/>
          <ac:inkMkLst>
            <pc:docMk/>
            <pc:sldMk cId="1104652545" sldId="661"/>
            <ac:inkMk id="23" creationId="{7CAA453F-741B-54CE-5118-6303FCFF6653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6:46.790" v="3228"/>
          <ac:inkMkLst>
            <pc:docMk/>
            <pc:sldMk cId="1104652545" sldId="661"/>
            <ac:inkMk id="24" creationId="{53F5FD7A-0D4B-A1EC-C045-414DA05A96B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6:46.790" v="3228"/>
          <ac:inkMkLst>
            <pc:docMk/>
            <pc:sldMk cId="1104652545" sldId="661"/>
            <ac:inkMk id="25" creationId="{C30069F5-EBB0-945D-4339-0095988DAEF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6:46.790" v="3228"/>
          <ac:inkMkLst>
            <pc:docMk/>
            <pc:sldMk cId="1104652545" sldId="661"/>
            <ac:inkMk id="26" creationId="{550AF6ED-5AD8-624A-3FA3-965610D80D5E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6:46.790" v="3228"/>
          <ac:inkMkLst>
            <pc:docMk/>
            <pc:sldMk cId="1104652545" sldId="661"/>
            <ac:inkMk id="27" creationId="{524B5CC5-0D15-C11F-E78D-D7DFC6ED41F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6:46.790" v="3228"/>
          <ac:inkMkLst>
            <pc:docMk/>
            <pc:sldMk cId="1104652545" sldId="661"/>
            <ac:inkMk id="29" creationId="{810583A8-11EF-4799-B003-39C122D6767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6:46.790" v="3228"/>
          <ac:inkMkLst>
            <pc:docMk/>
            <pc:sldMk cId="1104652545" sldId="661"/>
            <ac:inkMk id="30" creationId="{5992BCBC-2719-4C65-240F-CFDD7ED24E4A}"/>
          </ac:inkMkLst>
        </pc:inkChg>
        <pc:inkChg chg="add">
          <ac:chgData name="TAN Mei Yi [Harrisdale Senior High School]" userId="f9f029c9-d743-4d60-9f2c-e74bdec1ab07" providerId="ADAL" clId="{4043B8A9-1F40-4D3B-8F6D-7A1F80EA4C14}" dt="2022-08-18T04:07:12.037" v="3230" actId="9405"/>
          <ac:inkMkLst>
            <pc:docMk/>
            <pc:sldMk cId="1104652545" sldId="661"/>
            <ac:inkMk id="32" creationId="{878131FA-5362-66F2-8C49-7A3E71502D5E}"/>
          </ac:inkMkLst>
        </pc:inkChg>
        <pc:inkChg chg="add">
          <ac:chgData name="TAN Mei Yi [Harrisdale Senior High School]" userId="f9f029c9-d743-4d60-9f2c-e74bdec1ab07" providerId="ADAL" clId="{4043B8A9-1F40-4D3B-8F6D-7A1F80EA4C14}" dt="2022-08-18T04:07:22.986" v="3231" actId="9405"/>
          <ac:inkMkLst>
            <pc:docMk/>
            <pc:sldMk cId="1104652545" sldId="661"/>
            <ac:inkMk id="33" creationId="{8C5E436D-3A98-FE60-B6E3-FDD89BBCF31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7:44.141" v="3242"/>
          <ac:inkMkLst>
            <pc:docMk/>
            <pc:sldMk cId="1104652545" sldId="661"/>
            <ac:inkMk id="34" creationId="{0680D36D-25AE-009B-87BC-5376CEDA0DD9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7:44.141" v="3242"/>
          <ac:inkMkLst>
            <pc:docMk/>
            <pc:sldMk cId="1104652545" sldId="661"/>
            <ac:inkMk id="35" creationId="{80F9F3E4-2246-4606-4217-FC4C572573BF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7:44.141" v="3242"/>
          <ac:inkMkLst>
            <pc:docMk/>
            <pc:sldMk cId="1104652545" sldId="661"/>
            <ac:inkMk id="36" creationId="{875B2F13-151E-4C06-AE7E-74B624F0EE40}"/>
          </ac:inkMkLst>
        </pc:inkChg>
        <pc:inkChg chg="add">
          <ac:chgData name="TAN Mei Yi [Harrisdale Senior High School]" userId="f9f029c9-d743-4d60-9f2c-e74bdec1ab07" providerId="ADAL" clId="{4043B8A9-1F40-4D3B-8F6D-7A1F80EA4C14}" dt="2022-08-18T04:07:35.716" v="3236" actId="9405"/>
          <ac:inkMkLst>
            <pc:docMk/>
            <pc:sldMk cId="1104652545" sldId="661"/>
            <ac:inkMk id="38" creationId="{C10ED072-0519-FF09-D56C-08D43C878EE1}"/>
          </ac:inkMkLst>
        </pc:inkChg>
        <pc:inkChg chg="add">
          <ac:chgData name="TAN Mei Yi [Harrisdale Senior High School]" userId="f9f029c9-d743-4d60-9f2c-e74bdec1ab07" providerId="ADAL" clId="{4043B8A9-1F40-4D3B-8F6D-7A1F80EA4C14}" dt="2022-08-18T04:07:36.870" v="3237" actId="9405"/>
          <ac:inkMkLst>
            <pc:docMk/>
            <pc:sldMk cId="1104652545" sldId="661"/>
            <ac:inkMk id="39" creationId="{30A2FA8D-9074-F259-AB1C-B31DABB6645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7:44.141" v="3242"/>
          <ac:inkMkLst>
            <pc:docMk/>
            <pc:sldMk cId="1104652545" sldId="661"/>
            <ac:inkMk id="40" creationId="{8FB8C827-4052-C6D7-16A4-4CD43ECD28C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7:44.141" v="3242"/>
          <ac:inkMkLst>
            <pc:docMk/>
            <pc:sldMk cId="1104652545" sldId="661"/>
            <ac:inkMk id="41" creationId="{7603E9D9-42AD-7E61-A98C-B3FCF334FEF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7:44.141" v="3242"/>
          <ac:inkMkLst>
            <pc:docMk/>
            <pc:sldMk cId="1104652545" sldId="661"/>
            <ac:inkMk id="43" creationId="{44F3ABF7-3358-64AE-273C-14C226E8548F}"/>
          </ac:inkMkLst>
        </pc:inkChg>
      </pc:sldChg>
      <pc:sldChg chg="modSp add mod modAnim">
        <pc:chgData name="TAN Mei Yi [Harrisdale Senior High School]" userId="f9f029c9-d743-4d60-9f2c-e74bdec1ab07" providerId="ADAL" clId="{4043B8A9-1F40-4D3B-8F6D-7A1F80EA4C14}" dt="2022-08-18T05:28:29.127" v="3630"/>
        <pc:sldMkLst>
          <pc:docMk/>
          <pc:sldMk cId="2715643996" sldId="662"/>
        </pc:sldMkLst>
        <pc:spChg chg="mod">
          <ac:chgData name="TAN Mei Yi [Harrisdale Senior High School]" userId="f9f029c9-d743-4d60-9f2c-e74bdec1ab07" providerId="ADAL" clId="{4043B8A9-1F40-4D3B-8F6D-7A1F80EA4C14}" dt="2022-08-18T05:25:53.034" v="3576" actId="20577"/>
          <ac:spMkLst>
            <pc:docMk/>
            <pc:sldMk cId="2715643996" sldId="662"/>
            <ac:spMk id="9" creationId="{B0B6CC77-BC19-D637-8E17-4CA0CB9F4DA0}"/>
          </ac:spMkLst>
        </pc:spChg>
        <pc:spChg chg="mod">
          <ac:chgData name="TAN Mei Yi [Harrisdale Senior High School]" userId="f9f029c9-d743-4d60-9f2c-e74bdec1ab07" providerId="ADAL" clId="{4043B8A9-1F40-4D3B-8F6D-7A1F80EA4C14}" dt="2022-08-18T05:27:36.984" v="3619" actId="20577"/>
          <ac:spMkLst>
            <pc:docMk/>
            <pc:sldMk cId="2715643996" sldId="662"/>
            <ac:spMk id="10" creationId="{9B2E2D1C-455B-426C-D4FE-0DBCF875B3A5}"/>
          </ac:spMkLst>
        </pc:spChg>
        <pc:spChg chg="mod">
          <ac:chgData name="TAN Mei Yi [Harrisdale Senior High School]" userId="f9f029c9-d743-4d60-9f2c-e74bdec1ab07" providerId="ADAL" clId="{4043B8A9-1F40-4D3B-8F6D-7A1F80EA4C14}" dt="2022-08-18T05:27:17.113" v="3616" actId="1076"/>
          <ac:spMkLst>
            <pc:docMk/>
            <pc:sldMk cId="2715643996" sldId="662"/>
            <ac:spMk id="11" creationId="{7703CA03-2632-738F-4DC2-73756AB547BF}"/>
          </ac:spMkLst>
        </pc:spChg>
        <pc:spChg chg="mod">
          <ac:chgData name="TAN Mei Yi [Harrisdale Senior High School]" userId="f9f029c9-d743-4d60-9f2c-e74bdec1ab07" providerId="ADAL" clId="{4043B8A9-1F40-4D3B-8F6D-7A1F80EA4C14}" dt="2022-08-18T05:27:06.439" v="3615" actId="20577"/>
          <ac:spMkLst>
            <pc:docMk/>
            <pc:sldMk cId="2715643996" sldId="662"/>
            <ac:spMk id="12" creationId="{8BC2E795-869E-46D7-611B-AC6F5EF426C5}"/>
          </ac:spMkLst>
        </pc:spChg>
        <pc:spChg chg="mod">
          <ac:chgData name="TAN Mei Yi [Harrisdale Senior High School]" userId="f9f029c9-d743-4d60-9f2c-e74bdec1ab07" providerId="ADAL" clId="{4043B8A9-1F40-4D3B-8F6D-7A1F80EA4C14}" dt="2022-08-18T05:27:19.410" v="3617" actId="1076"/>
          <ac:spMkLst>
            <pc:docMk/>
            <pc:sldMk cId="2715643996" sldId="662"/>
            <ac:spMk id="15" creationId="{CF857967-A878-EB0B-7F1E-66821D8E4D21}"/>
          </ac:spMkLst>
        </pc:spChg>
        <pc:spChg chg="mod">
          <ac:chgData name="TAN Mei Yi [Harrisdale Senior High School]" userId="f9f029c9-d743-4d60-9f2c-e74bdec1ab07" providerId="ADAL" clId="{4043B8A9-1F40-4D3B-8F6D-7A1F80EA4C14}" dt="2022-08-18T05:27:42.675" v="3621" actId="14100"/>
          <ac:spMkLst>
            <pc:docMk/>
            <pc:sldMk cId="2715643996" sldId="662"/>
            <ac:spMk id="16" creationId="{89162F7E-BE5A-0571-E225-605411498CBC}"/>
          </ac:spMkLst>
        </pc:spChg>
        <pc:spChg chg="mod">
          <ac:chgData name="TAN Mei Yi [Harrisdale Senior High School]" userId="f9f029c9-d743-4d60-9f2c-e74bdec1ab07" providerId="ADAL" clId="{4043B8A9-1F40-4D3B-8F6D-7A1F80EA4C14}" dt="2022-08-18T05:27:54.240" v="3629" actId="20577"/>
          <ac:spMkLst>
            <pc:docMk/>
            <pc:sldMk cId="2715643996" sldId="662"/>
            <ac:spMk id="17" creationId="{9528EF2B-D8D7-FA6B-ED18-0E8DB2EA02A5}"/>
          </ac:spMkLst>
        </pc:spChg>
      </pc:sldChg>
    </pc:docChg>
  </pc:docChgLst>
  <pc:docChgLst>
    <pc:chgData name="TAN Mei Yi [Harrisdale Senior High School]" userId="f9f029c9-d743-4d60-9f2c-e74bdec1ab07" providerId="ADAL" clId="{0E1E5BAB-8D1B-4279-98F4-9F6A2CCF1549}"/>
    <pc:docChg chg="undo custSel addSld delSld modSld sldOrd">
      <pc:chgData name="TAN Mei Yi [Harrisdale Senior High School]" userId="f9f029c9-d743-4d60-9f2c-e74bdec1ab07" providerId="ADAL" clId="{0E1E5BAB-8D1B-4279-98F4-9F6A2CCF1549}" dt="2022-08-19T02:53:20.564" v="2609"/>
      <pc:docMkLst>
        <pc:docMk/>
      </pc:docMkLst>
      <pc:sldChg chg="modSp mod">
        <pc:chgData name="TAN Mei Yi [Harrisdale Senior High School]" userId="f9f029c9-d743-4d60-9f2c-e74bdec1ab07" providerId="ADAL" clId="{0E1E5BAB-8D1B-4279-98F4-9F6A2CCF1549}" dt="2022-08-18T23:18:38.615" v="12" actId="20577"/>
        <pc:sldMkLst>
          <pc:docMk/>
          <pc:sldMk cId="4069388361" sldId="257"/>
        </pc:sldMkLst>
        <pc:spChg chg="mod">
          <ac:chgData name="TAN Mei Yi [Harrisdale Senior High School]" userId="f9f029c9-d743-4d60-9f2c-e74bdec1ab07" providerId="ADAL" clId="{0E1E5BAB-8D1B-4279-98F4-9F6A2CCF1549}" dt="2022-08-18T23:18:38.615" v="12" actId="20577"/>
          <ac:spMkLst>
            <pc:docMk/>
            <pc:sldMk cId="4069388361" sldId="257"/>
            <ac:spMk id="3" creationId="{C1EC27EF-A28E-4528-B10F-73C539F254CD}"/>
          </ac:spMkLst>
        </pc:spChg>
      </pc:sldChg>
      <pc:sldChg chg="modSp mod">
        <pc:chgData name="TAN Mei Yi [Harrisdale Senior High School]" userId="f9f029c9-d743-4d60-9f2c-e74bdec1ab07" providerId="ADAL" clId="{0E1E5BAB-8D1B-4279-98F4-9F6A2CCF1549}" dt="2022-08-19T02:37:31.868" v="2585" actId="20577"/>
        <pc:sldMkLst>
          <pc:docMk/>
          <pc:sldMk cId="3900911170" sldId="539"/>
        </pc:sldMkLst>
        <pc:spChg chg="mod">
          <ac:chgData name="TAN Mei Yi [Harrisdale Senior High School]" userId="f9f029c9-d743-4d60-9f2c-e74bdec1ab07" providerId="ADAL" clId="{0E1E5BAB-8D1B-4279-98F4-9F6A2CCF1549}" dt="2022-08-19T02:37:31.868" v="2585" actId="20577"/>
          <ac:spMkLst>
            <pc:docMk/>
            <pc:sldMk cId="3900911170" sldId="539"/>
            <ac:spMk id="5" creationId="{00000000-0000-0000-0000-000000000000}"/>
          </ac:spMkLst>
        </pc:spChg>
      </pc:sldChg>
      <pc:sldChg chg="addSp delSp modSp mod ord delAnim modAnim">
        <pc:chgData name="TAN Mei Yi [Harrisdale Senior High School]" userId="f9f029c9-d743-4d60-9f2c-e74bdec1ab07" providerId="ADAL" clId="{0E1E5BAB-8D1B-4279-98F4-9F6A2CCF1549}" dt="2022-08-19T02:27:59.665" v="2105" actId="478"/>
        <pc:sldMkLst>
          <pc:docMk/>
          <pc:sldMk cId="587382995" sldId="587"/>
        </pc:sldMkLst>
        <pc:spChg chg="mod">
          <ac:chgData name="TAN Mei Yi [Harrisdale Senior High School]" userId="f9f029c9-d743-4d60-9f2c-e74bdec1ab07" providerId="ADAL" clId="{0E1E5BAB-8D1B-4279-98F4-9F6A2CCF1549}" dt="2022-08-19T02:18:30.737" v="1971" actId="20577"/>
          <ac:spMkLst>
            <pc:docMk/>
            <pc:sldMk cId="587382995" sldId="587"/>
            <ac:spMk id="4" creationId="{00000000-0000-0000-0000-000000000000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2:18:58.118" v="1976" actId="1076"/>
          <ac:spMkLst>
            <pc:docMk/>
            <pc:sldMk cId="587382995" sldId="587"/>
            <ac:spMk id="5" creationId="{B1B17EE4-1105-BE71-089A-27895958BC78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2:19:03.897" v="1983" actId="20577"/>
          <ac:spMkLst>
            <pc:docMk/>
            <pc:sldMk cId="587382995" sldId="587"/>
            <ac:spMk id="6" creationId="{E1240118-13BA-9224-F3AF-4963ABDDB617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2:19:19.647" v="1992" actId="6549"/>
          <ac:spMkLst>
            <pc:docMk/>
            <pc:sldMk cId="587382995" sldId="587"/>
            <ac:spMk id="7" creationId="{085B5A4A-6172-7D71-1DF5-12DEBCC32857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2:24:11.448" v="2049" actId="14100"/>
          <ac:spMkLst>
            <pc:docMk/>
            <pc:sldMk cId="587382995" sldId="587"/>
            <ac:spMk id="13" creationId="{69BD5BBA-152B-231F-A412-D6268C7A0924}"/>
          </ac:spMkLst>
        </pc:spChg>
        <pc:spChg chg="del mod">
          <ac:chgData name="TAN Mei Yi [Harrisdale Senior High School]" userId="f9f029c9-d743-4d60-9f2c-e74bdec1ab07" providerId="ADAL" clId="{0E1E5BAB-8D1B-4279-98F4-9F6A2CCF1549}" dt="2022-08-19T02:19:09.808" v="1986" actId="478"/>
          <ac:spMkLst>
            <pc:docMk/>
            <pc:sldMk cId="587382995" sldId="587"/>
            <ac:spMk id="24" creationId="{408245F3-42B5-B849-B83B-3C6FB1BEC05D}"/>
          </ac:spMkLst>
        </pc:spChg>
        <pc:spChg chg="del">
          <ac:chgData name="TAN Mei Yi [Harrisdale Senior High School]" userId="f9f029c9-d743-4d60-9f2c-e74bdec1ab07" providerId="ADAL" clId="{0E1E5BAB-8D1B-4279-98F4-9F6A2CCF1549}" dt="2022-08-19T02:10:40.222" v="1797" actId="478"/>
          <ac:spMkLst>
            <pc:docMk/>
            <pc:sldMk cId="587382995" sldId="587"/>
            <ac:spMk id="25" creationId="{0262DE1B-EDEB-D5F8-E9F5-D185F7EC2650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2:26:24.635" v="2073" actId="1076"/>
          <ac:spMkLst>
            <pc:docMk/>
            <pc:sldMk cId="587382995" sldId="587"/>
            <ac:spMk id="39" creationId="{670B16B1-30AB-97EA-DA81-D8652D8811ED}"/>
          </ac:spMkLst>
        </pc:spChg>
        <pc:spChg chg="del mod">
          <ac:chgData name="TAN Mei Yi [Harrisdale Senior High School]" userId="f9f029c9-d743-4d60-9f2c-e74bdec1ab07" providerId="ADAL" clId="{0E1E5BAB-8D1B-4279-98F4-9F6A2CCF1549}" dt="2022-08-19T02:19:09.808" v="1986" actId="478"/>
          <ac:spMkLst>
            <pc:docMk/>
            <pc:sldMk cId="587382995" sldId="587"/>
            <ac:spMk id="97" creationId="{9CCE37B5-5F35-771D-FEAB-FC40466D3C03}"/>
          </ac:spMkLst>
        </pc:spChg>
        <pc:spChg chg="del">
          <ac:chgData name="TAN Mei Yi [Harrisdale Senior High School]" userId="f9f029c9-d743-4d60-9f2c-e74bdec1ab07" providerId="ADAL" clId="{0E1E5BAB-8D1B-4279-98F4-9F6A2CCF1549}" dt="2022-08-19T02:10:37.902" v="1796" actId="478"/>
          <ac:spMkLst>
            <pc:docMk/>
            <pc:sldMk cId="587382995" sldId="587"/>
            <ac:spMk id="107" creationId="{9EFD4581-23AF-F450-B212-C708194F284C}"/>
          </ac:spMkLst>
        </pc:spChg>
        <pc:spChg chg="del">
          <ac:chgData name="TAN Mei Yi [Harrisdale Senior High School]" userId="f9f029c9-d743-4d60-9f2c-e74bdec1ab07" providerId="ADAL" clId="{0E1E5BAB-8D1B-4279-98F4-9F6A2CCF1549}" dt="2022-08-19T02:10:37.902" v="1796" actId="478"/>
          <ac:spMkLst>
            <pc:docMk/>
            <pc:sldMk cId="587382995" sldId="587"/>
            <ac:spMk id="109" creationId="{83AD4101-5251-A212-A364-CA1492EA1BE7}"/>
          </ac:spMkLst>
        </pc:spChg>
        <pc:spChg chg="del">
          <ac:chgData name="TAN Mei Yi [Harrisdale Senior High School]" userId="f9f029c9-d743-4d60-9f2c-e74bdec1ab07" providerId="ADAL" clId="{0E1E5BAB-8D1B-4279-98F4-9F6A2CCF1549}" dt="2022-08-19T02:10:37.902" v="1796" actId="478"/>
          <ac:spMkLst>
            <pc:docMk/>
            <pc:sldMk cId="587382995" sldId="587"/>
            <ac:spMk id="110" creationId="{EA6EC41B-26D5-9C95-9154-B024FF119E23}"/>
          </ac:spMkLst>
        </pc:spChg>
        <pc:spChg chg="del">
          <ac:chgData name="TAN Mei Yi [Harrisdale Senior High School]" userId="f9f029c9-d743-4d60-9f2c-e74bdec1ab07" providerId="ADAL" clId="{0E1E5BAB-8D1B-4279-98F4-9F6A2CCF1549}" dt="2022-08-19T02:10:37.902" v="1796" actId="478"/>
          <ac:spMkLst>
            <pc:docMk/>
            <pc:sldMk cId="587382995" sldId="587"/>
            <ac:spMk id="111" creationId="{9F39EBA8-FAFA-CA13-8E0A-92B69FF747C9}"/>
          </ac:spMkLst>
        </pc:spChg>
        <pc:spChg chg="del">
          <ac:chgData name="TAN Mei Yi [Harrisdale Senior High School]" userId="f9f029c9-d743-4d60-9f2c-e74bdec1ab07" providerId="ADAL" clId="{0E1E5BAB-8D1B-4279-98F4-9F6A2CCF1549}" dt="2022-08-19T02:10:37.902" v="1796" actId="478"/>
          <ac:spMkLst>
            <pc:docMk/>
            <pc:sldMk cId="587382995" sldId="587"/>
            <ac:spMk id="112" creationId="{FDED52A8-3766-0DC7-FFC4-A9530F4F38C5}"/>
          </ac:spMkLst>
        </pc:spChg>
        <pc:grpChg chg="mod">
          <ac:chgData name="TAN Mei Yi [Harrisdale Senior High School]" userId="f9f029c9-d743-4d60-9f2c-e74bdec1ab07" providerId="ADAL" clId="{0E1E5BAB-8D1B-4279-98F4-9F6A2CCF1549}" dt="2022-08-19T02:23:58.569" v="2038"/>
          <ac:grpSpMkLst>
            <pc:docMk/>
            <pc:sldMk cId="587382995" sldId="587"/>
            <ac:grpSpMk id="26" creationId="{3F4DD1A2-F80A-0AAB-EB3B-650ED5F0AD17}"/>
          </ac:grpSpMkLst>
        </pc:grpChg>
        <pc:grpChg chg="mod">
          <ac:chgData name="TAN Mei Yi [Harrisdale Senior High School]" userId="f9f029c9-d743-4d60-9f2c-e74bdec1ab07" providerId="ADAL" clId="{0E1E5BAB-8D1B-4279-98F4-9F6A2CCF1549}" dt="2022-08-19T02:23:58.569" v="2038"/>
          <ac:grpSpMkLst>
            <pc:docMk/>
            <pc:sldMk cId="587382995" sldId="587"/>
            <ac:grpSpMk id="27" creationId="{AC1B2A65-1C39-8D1E-0336-E2457CC8B190}"/>
          </ac:grpSpMkLst>
        </pc:grpChg>
        <pc:grpChg chg="mod">
          <ac:chgData name="TAN Mei Yi [Harrisdale Senior High School]" userId="f9f029c9-d743-4d60-9f2c-e74bdec1ab07" providerId="ADAL" clId="{0E1E5BAB-8D1B-4279-98F4-9F6A2CCF1549}" dt="2022-08-19T02:24:19.270" v="2059"/>
          <ac:grpSpMkLst>
            <pc:docMk/>
            <pc:sldMk cId="587382995" sldId="587"/>
            <ac:grpSpMk id="37" creationId="{3E768909-5E63-6F26-5272-B73DCB85009F}"/>
          </ac:grpSpMkLst>
        </pc:grpChg>
        <pc:grpChg chg="mod">
          <ac:chgData name="TAN Mei Yi [Harrisdale Senior High School]" userId="f9f029c9-d743-4d60-9f2c-e74bdec1ab07" providerId="ADAL" clId="{0E1E5BAB-8D1B-4279-98F4-9F6A2CCF1549}" dt="2022-08-19T02:24:19.270" v="2059"/>
          <ac:grpSpMkLst>
            <pc:docMk/>
            <pc:sldMk cId="587382995" sldId="587"/>
            <ac:grpSpMk id="38" creationId="{FECB309C-4437-795E-D53A-F7C29DB36009}"/>
          </ac:grpSpMkLst>
        </pc:grpChg>
        <pc:grpChg chg="mod">
          <ac:chgData name="TAN Mei Yi [Harrisdale Senior High School]" userId="f9f029c9-d743-4d60-9f2c-e74bdec1ab07" providerId="ADAL" clId="{0E1E5BAB-8D1B-4279-98F4-9F6A2CCF1549}" dt="2022-08-19T02:27:14.245" v="2083"/>
          <ac:grpSpMkLst>
            <pc:docMk/>
            <pc:sldMk cId="587382995" sldId="587"/>
            <ac:grpSpMk id="46" creationId="{E4B373C0-E0C2-78F6-F6BA-EF60EFB4F1EE}"/>
          </ac:grpSpMkLst>
        </pc:grpChg>
        <pc:grpChg chg="mod">
          <ac:chgData name="TAN Mei Yi [Harrisdale Senior High School]" userId="f9f029c9-d743-4d60-9f2c-e74bdec1ab07" providerId="ADAL" clId="{0E1E5BAB-8D1B-4279-98F4-9F6A2CCF1549}" dt="2022-08-19T02:27:17.638" v="2087"/>
          <ac:grpSpMkLst>
            <pc:docMk/>
            <pc:sldMk cId="587382995" sldId="587"/>
            <ac:grpSpMk id="50" creationId="{D67FFDD1-3806-82F4-28A1-31A014462D70}"/>
          </ac:grpSpMkLst>
        </pc:grpChg>
        <pc:grpChg chg="mod">
          <ac:chgData name="TAN Mei Yi [Harrisdale Senior High School]" userId="f9f029c9-d743-4d60-9f2c-e74bdec1ab07" providerId="ADAL" clId="{0E1E5BAB-8D1B-4279-98F4-9F6A2CCF1549}" dt="2022-08-19T02:27:19.502" v="2091"/>
          <ac:grpSpMkLst>
            <pc:docMk/>
            <pc:sldMk cId="587382995" sldId="587"/>
            <ac:grpSpMk id="54" creationId="{728A4F20-2F76-FD40-FE1B-37DE4BB28FD6}"/>
          </ac:grpSpMkLst>
        </pc:grpChg>
        <pc:grpChg chg="mod">
          <ac:chgData name="TAN Mei Yi [Harrisdale Senior High School]" userId="f9f029c9-d743-4d60-9f2c-e74bdec1ab07" providerId="ADAL" clId="{0E1E5BAB-8D1B-4279-98F4-9F6A2CCF1549}" dt="2022-08-19T02:27:28.756" v="2096"/>
          <ac:grpSpMkLst>
            <pc:docMk/>
            <pc:sldMk cId="587382995" sldId="587"/>
            <ac:grpSpMk id="59" creationId="{710FEEA5-75BD-6B90-4DD2-8B9A9322DCB4}"/>
          </ac:grpSpMkLst>
        </pc:grpChg>
        <pc:grpChg chg="mod">
          <ac:chgData name="TAN Mei Yi [Harrisdale Senior High School]" userId="f9f029c9-d743-4d60-9f2c-e74bdec1ab07" providerId="ADAL" clId="{0E1E5BAB-8D1B-4279-98F4-9F6A2CCF1549}" dt="2022-08-19T02:27:36.012" v="2102"/>
          <ac:grpSpMkLst>
            <pc:docMk/>
            <pc:sldMk cId="587382995" sldId="587"/>
            <ac:grpSpMk id="65" creationId="{2E8702C0-C6CF-8F73-8ED1-3EC77634F11F}"/>
          </ac:grpSpMkLst>
        </pc:grpChg>
        <pc:grpChg chg="mod">
          <ac:chgData name="TAN Mei Yi [Harrisdale Senior High School]" userId="f9f029c9-d743-4d60-9f2c-e74bdec1ab07" providerId="ADAL" clId="{0E1E5BAB-8D1B-4279-98F4-9F6A2CCF1549}" dt="2022-08-19T02:27:36.012" v="2102"/>
          <ac:grpSpMkLst>
            <pc:docMk/>
            <pc:sldMk cId="587382995" sldId="587"/>
            <ac:grpSpMk id="66" creationId="{DC622D8D-8EC9-F4D3-F4B4-CC751EF8A57F}"/>
          </ac:grpSpMkLst>
        </pc:grpChg>
        <pc:picChg chg="add del mod">
          <ac:chgData name="TAN Mei Yi [Harrisdale Senior High School]" userId="f9f029c9-d743-4d60-9f2c-e74bdec1ab07" providerId="ADAL" clId="{0E1E5BAB-8D1B-4279-98F4-9F6A2CCF1549}" dt="2022-08-19T02:27:59.665" v="2105" actId="478"/>
          <ac:picMkLst>
            <pc:docMk/>
            <pc:sldMk cId="587382995" sldId="587"/>
            <ac:picMk id="3" creationId="{5C34D6A1-DF37-B1B8-DAF4-54FDA1B0CD11}"/>
          </ac:picMkLst>
        </pc:picChg>
        <pc:picChg chg="add del mod">
          <ac:chgData name="TAN Mei Yi [Harrisdale Senior High School]" userId="f9f029c9-d743-4d60-9f2c-e74bdec1ab07" providerId="ADAL" clId="{0E1E5BAB-8D1B-4279-98F4-9F6A2CCF1549}" dt="2022-08-19T02:20:52.380" v="1999" actId="478"/>
          <ac:picMkLst>
            <pc:docMk/>
            <pc:sldMk cId="587382995" sldId="587"/>
            <ac:picMk id="10" creationId="{8AC5379C-9A90-84B2-15A5-537DC8477245}"/>
          </ac:picMkLst>
        </pc:picChg>
        <pc:picChg chg="add del mod">
          <ac:chgData name="TAN Mei Yi [Harrisdale Senior High School]" userId="f9f029c9-d743-4d60-9f2c-e74bdec1ab07" providerId="ADAL" clId="{0E1E5BAB-8D1B-4279-98F4-9F6A2CCF1549}" dt="2022-08-19T02:23:20.013" v="2021" actId="478"/>
          <ac:picMkLst>
            <pc:docMk/>
            <pc:sldMk cId="587382995" sldId="587"/>
            <ac:picMk id="12" creationId="{AD5C0FE5-F3E2-52DC-68BA-CEA3707E89F2}"/>
          </ac:picMkLst>
        </pc:picChg>
        <pc:picChg chg="add mod ord">
          <ac:chgData name="TAN Mei Yi [Harrisdale Senior High School]" userId="f9f029c9-d743-4d60-9f2c-e74bdec1ab07" providerId="ADAL" clId="{0E1E5BAB-8D1B-4279-98F4-9F6A2CCF1549}" dt="2022-08-19T02:23:30.421" v="2026" actId="167"/>
          <ac:picMkLst>
            <pc:docMk/>
            <pc:sldMk cId="587382995" sldId="587"/>
            <ac:picMk id="15" creationId="{7A84EE60-5EC3-714A-265C-A48212FDCA34}"/>
          </ac:picMkLst>
        </pc:picChg>
        <pc:inkChg chg="add mod">
          <ac:chgData name="TAN Mei Yi [Harrisdale Senior High School]" userId="f9f029c9-d743-4d60-9f2c-e74bdec1ab07" providerId="ADAL" clId="{0E1E5BAB-8D1B-4279-98F4-9F6A2CCF1549}" dt="2022-08-19T02:23:58.569" v="2038"/>
          <ac:inkMkLst>
            <pc:docMk/>
            <pc:sldMk cId="587382995" sldId="587"/>
            <ac:inkMk id="16" creationId="{A2A5F256-1BFC-F7D6-480E-6A3E0AF0E25E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3:58.569" v="2038"/>
          <ac:inkMkLst>
            <pc:docMk/>
            <pc:sldMk cId="587382995" sldId="587"/>
            <ac:inkMk id="17" creationId="{906B7E3A-7287-B710-A72E-F5591B5CCB7C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3:58.569" v="2038"/>
          <ac:inkMkLst>
            <pc:docMk/>
            <pc:sldMk cId="587382995" sldId="587"/>
            <ac:inkMk id="18" creationId="{F1DCFCC3-30D5-A41D-D32F-EB8830C5C3F9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3:58.569" v="2038"/>
          <ac:inkMkLst>
            <pc:docMk/>
            <pc:sldMk cId="587382995" sldId="587"/>
            <ac:inkMk id="19" creationId="{BD2F5F6D-C429-133B-B45C-78C0F21D63E1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3:58.569" v="2038"/>
          <ac:inkMkLst>
            <pc:docMk/>
            <pc:sldMk cId="587382995" sldId="587"/>
            <ac:inkMk id="20" creationId="{51CAE8AB-6826-428D-D576-4A7FF1766999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3:58.569" v="2038"/>
          <ac:inkMkLst>
            <pc:docMk/>
            <pc:sldMk cId="587382995" sldId="587"/>
            <ac:inkMk id="21" creationId="{843CF8A6-9B39-4DDF-29FE-9383047B98BD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3:58.569" v="2038"/>
          <ac:inkMkLst>
            <pc:docMk/>
            <pc:sldMk cId="587382995" sldId="587"/>
            <ac:inkMk id="22" creationId="{B331B5F5-9041-2D4F-FF7F-7F9086CCC4B1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3:58.569" v="2038"/>
          <ac:inkMkLst>
            <pc:docMk/>
            <pc:sldMk cId="587382995" sldId="587"/>
            <ac:inkMk id="23" creationId="{2CD4B0D4-C22E-2F00-12D1-3B8CB450E503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4:19.270" v="2059"/>
          <ac:inkMkLst>
            <pc:docMk/>
            <pc:sldMk cId="587382995" sldId="587"/>
            <ac:inkMk id="28" creationId="{F2D64DEF-E186-832D-0D18-3AA0551E3595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4:19.270" v="2059"/>
          <ac:inkMkLst>
            <pc:docMk/>
            <pc:sldMk cId="587382995" sldId="587"/>
            <ac:inkMk id="29" creationId="{0B041A37-D58B-0ADD-F167-7BAD5FCD641B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4:19.270" v="2059"/>
          <ac:inkMkLst>
            <pc:docMk/>
            <pc:sldMk cId="587382995" sldId="587"/>
            <ac:inkMk id="30" creationId="{986A89D5-171A-835B-1AD2-D8C0DE124D43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4:19.270" v="2059"/>
          <ac:inkMkLst>
            <pc:docMk/>
            <pc:sldMk cId="587382995" sldId="587"/>
            <ac:inkMk id="31" creationId="{E5B3D3EA-F69D-0AB0-4A22-207EF03C7911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4:19.270" v="2059"/>
          <ac:inkMkLst>
            <pc:docMk/>
            <pc:sldMk cId="587382995" sldId="587"/>
            <ac:inkMk id="32" creationId="{641F68F0-31E8-0DBE-8F05-4C92435779E9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4:19.270" v="2059"/>
          <ac:inkMkLst>
            <pc:docMk/>
            <pc:sldMk cId="587382995" sldId="587"/>
            <ac:inkMk id="33" creationId="{D5816326-1E78-2DCF-BEFA-42B2A95EDCE5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4:19.270" v="2059"/>
          <ac:inkMkLst>
            <pc:docMk/>
            <pc:sldMk cId="587382995" sldId="587"/>
            <ac:inkMk id="34" creationId="{B965F889-4BEE-4FB0-FF7E-B185632D2831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4:19.270" v="2059"/>
          <ac:inkMkLst>
            <pc:docMk/>
            <pc:sldMk cId="587382995" sldId="587"/>
            <ac:inkMk id="35" creationId="{F240A370-1E9B-CC12-45F2-3FFFCE8F7100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4:19.270" v="2059"/>
          <ac:inkMkLst>
            <pc:docMk/>
            <pc:sldMk cId="587382995" sldId="587"/>
            <ac:inkMk id="36" creationId="{6A3A2377-21C7-AA35-055D-0737BC379809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14.245" v="2083"/>
          <ac:inkMkLst>
            <pc:docMk/>
            <pc:sldMk cId="587382995" sldId="587"/>
            <ac:inkMk id="40" creationId="{1EF9AD06-39E3-4F8E-C644-1E88DFBA5EA5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14.245" v="2083"/>
          <ac:inkMkLst>
            <pc:docMk/>
            <pc:sldMk cId="587382995" sldId="587"/>
            <ac:inkMk id="41" creationId="{22924CCE-A26F-FECE-FCD1-4A270DE787E1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14.245" v="2083"/>
          <ac:inkMkLst>
            <pc:docMk/>
            <pc:sldMk cId="587382995" sldId="587"/>
            <ac:inkMk id="42" creationId="{EF0606AA-E2CB-27E5-6225-09D2E840FAAE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14.245" v="2083"/>
          <ac:inkMkLst>
            <pc:docMk/>
            <pc:sldMk cId="587382995" sldId="587"/>
            <ac:inkMk id="43" creationId="{A4F78505-85FA-B2B8-403A-C42900B979E2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14.245" v="2083"/>
          <ac:inkMkLst>
            <pc:docMk/>
            <pc:sldMk cId="587382995" sldId="587"/>
            <ac:inkMk id="44" creationId="{B0D6C067-36AF-064A-D1EC-708D105D0400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14.245" v="2083"/>
          <ac:inkMkLst>
            <pc:docMk/>
            <pc:sldMk cId="587382995" sldId="587"/>
            <ac:inkMk id="45" creationId="{98EAD1F9-8951-A26D-0155-5EDA8074E842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17.638" v="2087"/>
          <ac:inkMkLst>
            <pc:docMk/>
            <pc:sldMk cId="587382995" sldId="587"/>
            <ac:inkMk id="47" creationId="{E833FFEB-577D-140F-60CD-3DC4E2789F22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17.638" v="2087"/>
          <ac:inkMkLst>
            <pc:docMk/>
            <pc:sldMk cId="587382995" sldId="587"/>
            <ac:inkMk id="48" creationId="{DA126931-AF92-11CC-3CAD-D5332EB03FA9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17.638" v="2087"/>
          <ac:inkMkLst>
            <pc:docMk/>
            <pc:sldMk cId="587382995" sldId="587"/>
            <ac:inkMk id="49" creationId="{851159A4-AEC5-7AF8-2C45-5B154B5BFE6E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19.502" v="2091"/>
          <ac:inkMkLst>
            <pc:docMk/>
            <pc:sldMk cId="587382995" sldId="587"/>
            <ac:inkMk id="51" creationId="{306AEB3E-743D-7A67-DA39-39B7F2A73AFF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19.502" v="2091"/>
          <ac:inkMkLst>
            <pc:docMk/>
            <pc:sldMk cId="587382995" sldId="587"/>
            <ac:inkMk id="52" creationId="{81EB0733-9460-C65F-3307-60EBF7C06798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19.502" v="2091"/>
          <ac:inkMkLst>
            <pc:docMk/>
            <pc:sldMk cId="587382995" sldId="587"/>
            <ac:inkMk id="53" creationId="{1B809B5F-30D0-ECB4-A5D5-D51BDDC79276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28.756" v="2096"/>
          <ac:inkMkLst>
            <pc:docMk/>
            <pc:sldMk cId="587382995" sldId="587"/>
            <ac:inkMk id="55" creationId="{A03D879E-1A40-433A-BE37-BF484EA5652D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28.756" v="2096"/>
          <ac:inkMkLst>
            <pc:docMk/>
            <pc:sldMk cId="587382995" sldId="587"/>
            <ac:inkMk id="56" creationId="{D7A58A51-6849-11DA-123D-2E27F842AC04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28.756" v="2096"/>
          <ac:inkMkLst>
            <pc:docMk/>
            <pc:sldMk cId="587382995" sldId="587"/>
            <ac:inkMk id="57" creationId="{1D8F7437-DAA4-692D-9BF7-FABE8FBEFB83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28.756" v="2096"/>
          <ac:inkMkLst>
            <pc:docMk/>
            <pc:sldMk cId="587382995" sldId="587"/>
            <ac:inkMk id="58" creationId="{3B70EE2B-0D77-FAD4-7DA2-5E4B76CBBCDC}"/>
          </ac:inkMkLst>
        </pc:inkChg>
        <pc:inkChg chg="add">
          <ac:chgData name="TAN Mei Yi [Harrisdale Senior High School]" userId="f9f029c9-d743-4d60-9f2c-e74bdec1ab07" providerId="ADAL" clId="{0E1E5BAB-8D1B-4279-98F4-9F6A2CCF1549}" dt="2022-08-19T02:27:29.258" v="2097" actId="9405"/>
          <ac:inkMkLst>
            <pc:docMk/>
            <pc:sldMk cId="587382995" sldId="587"/>
            <ac:inkMk id="60" creationId="{61E807FB-5F26-1280-C6ED-FB315D770793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36.012" v="2102"/>
          <ac:inkMkLst>
            <pc:docMk/>
            <pc:sldMk cId="587382995" sldId="587"/>
            <ac:inkMk id="61" creationId="{672EC765-B4B5-DE71-9A17-5BB0E061E82B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36.012" v="2102"/>
          <ac:inkMkLst>
            <pc:docMk/>
            <pc:sldMk cId="587382995" sldId="587"/>
            <ac:inkMk id="62" creationId="{8DDE0F0D-9ECF-0DFE-4CAA-FA20E11CFCBE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36.012" v="2102"/>
          <ac:inkMkLst>
            <pc:docMk/>
            <pc:sldMk cId="587382995" sldId="587"/>
            <ac:inkMk id="63" creationId="{AC1BD25C-DAE1-2FCF-806E-D8B32C2BF975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36.012" v="2102"/>
          <ac:inkMkLst>
            <pc:docMk/>
            <pc:sldMk cId="587382995" sldId="587"/>
            <ac:inkMk id="64" creationId="{7F34656D-AAE7-1899-335B-C06A572EE22D}"/>
          </ac:inkMkLst>
        </pc:inkChg>
      </pc:sldChg>
      <pc:sldChg chg="addSp delSp modSp mod delAnim modAnim">
        <pc:chgData name="TAN Mei Yi [Harrisdale Senior High School]" userId="f9f029c9-d743-4d60-9f2c-e74bdec1ab07" providerId="ADAL" clId="{0E1E5BAB-8D1B-4279-98F4-9F6A2CCF1549}" dt="2022-08-18T23:49:58.652" v="522" actId="20577"/>
        <pc:sldMkLst>
          <pc:docMk/>
          <pc:sldMk cId="3312648357" sldId="632"/>
        </pc:sldMkLst>
        <pc:spChg chg="del">
          <ac:chgData name="TAN Mei Yi [Harrisdale Senior High School]" userId="f9f029c9-d743-4d60-9f2c-e74bdec1ab07" providerId="ADAL" clId="{0E1E5BAB-8D1B-4279-98F4-9F6A2CCF1549}" dt="2022-08-18T23:19:20.778" v="69" actId="478"/>
          <ac:spMkLst>
            <pc:docMk/>
            <pc:sldMk cId="3312648357" sldId="632"/>
            <ac:spMk id="7" creationId="{4EBE12CB-6141-3B9B-C94C-5414723FEC69}"/>
          </ac:spMkLst>
        </pc:spChg>
        <pc:spChg chg="del">
          <ac:chgData name="TAN Mei Yi [Harrisdale Senior High School]" userId="f9f029c9-d743-4d60-9f2c-e74bdec1ab07" providerId="ADAL" clId="{0E1E5BAB-8D1B-4279-98F4-9F6A2CCF1549}" dt="2022-08-18T23:27:49.657" v="280" actId="478"/>
          <ac:spMkLst>
            <pc:docMk/>
            <pc:sldMk cId="3312648357" sldId="632"/>
            <ac:spMk id="8" creationId="{BD07C954-EAB2-5C97-1D04-8742B5718782}"/>
          </ac:spMkLst>
        </pc:spChg>
        <pc:spChg chg="mod">
          <ac:chgData name="TAN Mei Yi [Harrisdale Senior High School]" userId="f9f029c9-d743-4d60-9f2c-e74bdec1ab07" providerId="ADAL" clId="{0E1E5BAB-8D1B-4279-98F4-9F6A2CCF1549}" dt="2022-08-18T23:49:58.652" v="522" actId="20577"/>
          <ac:spMkLst>
            <pc:docMk/>
            <pc:sldMk cId="3312648357" sldId="632"/>
            <ac:spMk id="10" creationId="{2B59DFFB-C0E6-1141-433E-F6BA7977E63B}"/>
          </ac:spMkLst>
        </pc:spChg>
        <pc:spChg chg="del mod">
          <ac:chgData name="TAN Mei Yi [Harrisdale Senior High School]" userId="f9f029c9-d743-4d60-9f2c-e74bdec1ab07" providerId="ADAL" clId="{0E1E5BAB-8D1B-4279-98F4-9F6A2CCF1549}" dt="2022-08-18T23:19:20.778" v="69" actId="478"/>
          <ac:spMkLst>
            <pc:docMk/>
            <pc:sldMk cId="3312648357" sldId="632"/>
            <ac:spMk id="11" creationId="{BBE08246-DEC3-56A1-838A-1AA32C696BE1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21:20.842" v="92" actId="164"/>
          <ac:spMkLst>
            <pc:docMk/>
            <pc:sldMk cId="3312648357" sldId="632"/>
            <ac:spMk id="13" creationId="{6A011E07-D63D-668F-1DE6-A39725A54127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21:20.842" v="92" actId="164"/>
          <ac:spMkLst>
            <pc:docMk/>
            <pc:sldMk cId="3312648357" sldId="632"/>
            <ac:spMk id="14" creationId="{AAA9BC1F-1869-0C6E-F5A5-4BFDD2DAA641}"/>
          </ac:spMkLst>
        </pc:spChg>
        <pc:spChg chg="mod topLvl">
          <ac:chgData name="TAN Mei Yi [Harrisdale Senior High School]" userId="f9f029c9-d743-4d60-9f2c-e74bdec1ab07" providerId="ADAL" clId="{0E1E5BAB-8D1B-4279-98F4-9F6A2CCF1549}" dt="2022-08-18T23:24:50.828" v="141" actId="1076"/>
          <ac:spMkLst>
            <pc:docMk/>
            <pc:sldMk cId="3312648357" sldId="632"/>
            <ac:spMk id="17" creationId="{FAA3EADE-63A2-13C3-3B30-D34B59F4B44A}"/>
          </ac:spMkLst>
        </pc:spChg>
        <pc:spChg chg="del mod topLvl">
          <ac:chgData name="TAN Mei Yi [Harrisdale Senior High School]" userId="f9f029c9-d743-4d60-9f2c-e74bdec1ab07" providerId="ADAL" clId="{0E1E5BAB-8D1B-4279-98F4-9F6A2CCF1549}" dt="2022-08-18T23:22:13.070" v="99" actId="21"/>
          <ac:spMkLst>
            <pc:docMk/>
            <pc:sldMk cId="3312648357" sldId="632"/>
            <ac:spMk id="18" creationId="{2F643FAB-A2E0-B0EF-C05C-341DA88AB7C4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24:50.828" v="141" actId="1076"/>
          <ac:spMkLst>
            <pc:docMk/>
            <pc:sldMk cId="3312648357" sldId="632"/>
            <ac:spMk id="19" creationId="{8370957F-1969-58F7-A878-69DA97B09013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25:13.141" v="145" actId="1076"/>
          <ac:spMkLst>
            <pc:docMk/>
            <pc:sldMk cId="3312648357" sldId="632"/>
            <ac:spMk id="20" creationId="{5AD7D9A0-C921-DF7A-28F4-4D319E7EB341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25:34.850" v="227" actId="1076"/>
          <ac:spMkLst>
            <pc:docMk/>
            <pc:sldMk cId="3312648357" sldId="632"/>
            <ac:spMk id="23" creationId="{6C6E6F85-2F96-47CF-72D0-0E9742429A2C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26:10.116" v="251" actId="1076"/>
          <ac:spMkLst>
            <pc:docMk/>
            <pc:sldMk cId="3312648357" sldId="632"/>
            <ac:spMk id="24" creationId="{0D6F4F44-6977-2EA5-C3E7-C0A3C0EC6EEC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26:29.524" v="260" actId="1076"/>
          <ac:spMkLst>
            <pc:docMk/>
            <pc:sldMk cId="3312648357" sldId="632"/>
            <ac:spMk id="25" creationId="{0300554F-09BF-53ED-4C68-50DEE7350AB9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27:18.646" v="267" actId="20577"/>
          <ac:spMkLst>
            <pc:docMk/>
            <pc:sldMk cId="3312648357" sldId="632"/>
            <ac:spMk id="26" creationId="{FA3C25F4-BA68-C829-ABB0-59C5ABF8B6A8}"/>
          </ac:spMkLst>
        </pc:spChg>
        <pc:spChg chg="add del mod">
          <ac:chgData name="TAN Mei Yi [Harrisdale Senior High School]" userId="f9f029c9-d743-4d60-9f2c-e74bdec1ab07" providerId="ADAL" clId="{0E1E5BAB-8D1B-4279-98F4-9F6A2CCF1549}" dt="2022-08-18T23:27:24.465" v="270" actId="478"/>
          <ac:spMkLst>
            <pc:docMk/>
            <pc:sldMk cId="3312648357" sldId="632"/>
            <ac:spMk id="27" creationId="{C6CB300F-40EF-60AD-AD35-1D998D385AFB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27:32.956" v="274" actId="20577"/>
          <ac:spMkLst>
            <pc:docMk/>
            <pc:sldMk cId="3312648357" sldId="632"/>
            <ac:spMk id="28" creationId="{8AD3CE0D-B9E2-87BF-6E61-9E133B35C059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27:30.229" v="272" actId="1076"/>
          <ac:spMkLst>
            <pc:docMk/>
            <pc:sldMk cId="3312648357" sldId="632"/>
            <ac:spMk id="29" creationId="{837C83C4-38B6-5AF1-22EF-C4B7AE891AFF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27:39.759" v="278" actId="20577"/>
          <ac:spMkLst>
            <pc:docMk/>
            <pc:sldMk cId="3312648357" sldId="632"/>
            <ac:spMk id="30" creationId="{E5D29D40-F88D-E076-7A24-B6887300E99E}"/>
          </ac:spMkLst>
        </pc:spChg>
        <pc:grpChg chg="add mod">
          <ac:chgData name="TAN Mei Yi [Harrisdale Senior High School]" userId="f9f029c9-d743-4d60-9f2c-e74bdec1ab07" providerId="ADAL" clId="{0E1E5BAB-8D1B-4279-98F4-9F6A2CCF1549}" dt="2022-08-18T23:24:50.828" v="141" actId="1076"/>
          <ac:grpSpMkLst>
            <pc:docMk/>
            <pc:sldMk cId="3312648357" sldId="632"/>
            <ac:grpSpMk id="15" creationId="{CFDF26EB-BC72-4681-4ED7-1521667D2D40}"/>
          </ac:grpSpMkLst>
        </pc:grpChg>
        <pc:grpChg chg="add del mod">
          <ac:chgData name="TAN Mei Yi [Harrisdale Senior High School]" userId="f9f029c9-d743-4d60-9f2c-e74bdec1ab07" providerId="ADAL" clId="{0E1E5BAB-8D1B-4279-98F4-9F6A2CCF1549}" dt="2022-08-18T23:22:13.070" v="99" actId="21"/>
          <ac:grpSpMkLst>
            <pc:docMk/>
            <pc:sldMk cId="3312648357" sldId="632"/>
            <ac:grpSpMk id="16" creationId="{02F6B1C7-8D15-28EF-F6BE-8C0F80B9C452}"/>
          </ac:grpSpMkLst>
        </pc:grpChg>
        <pc:picChg chg="add del mod">
          <ac:chgData name="TAN Mei Yi [Harrisdale Senior High School]" userId="f9f029c9-d743-4d60-9f2c-e74bdec1ab07" providerId="ADAL" clId="{0E1E5BAB-8D1B-4279-98F4-9F6A2CCF1549}" dt="2022-08-18T23:27:41.690" v="279" actId="478"/>
          <ac:picMkLst>
            <pc:docMk/>
            <pc:sldMk cId="3312648357" sldId="632"/>
            <ac:picMk id="3" creationId="{BD01F4A6-9CD8-443B-A5FA-FD226F380460}"/>
          </ac:picMkLst>
        </pc:picChg>
        <pc:picChg chg="add del">
          <ac:chgData name="TAN Mei Yi [Harrisdale Senior High School]" userId="f9f029c9-d743-4d60-9f2c-e74bdec1ab07" providerId="ADAL" clId="{0E1E5BAB-8D1B-4279-98F4-9F6A2CCF1549}" dt="2022-08-18T23:19:44.163" v="72" actId="22"/>
          <ac:picMkLst>
            <pc:docMk/>
            <pc:sldMk cId="3312648357" sldId="632"/>
            <ac:picMk id="6" creationId="{DD7F31B0-2482-5327-CC56-906E2D34F335}"/>
          </ac:picMkLst>
        </pc:picChg>
        <pc:picChg chg="add del mod">
          <ac:chgData name="TAN Mei Yi [Harrisdale Senior High School]" userId="f9f029c9-d743-4d60-9f2c-e74bdec1ab07" providerId="ADAL" clId="{0E1E5BAB-8D1B-4279-98F4-9F6A2CCF1549}" dt="2022-08-18T23:24:24.287" v="133" actId="478"/>
          <ac:picMkLst>
            <pc:docMk/>
            <pc:sldMk cId="3312648357" sldId="632"/>
            <ac:picMk id="12" creationId="{61F566AF-F10E-FE61-F68F-F1925AA95C8C}"/>
          </ac:picMkLst>
        </pc:picChg>
        <pc:picChg chg="add mod ord">
          <ac:chgData name="TAN Mei Yi [Harrisdale Senior High School]" userId="f9f029c9-d743-4d60-9f2c-e74bdec1ab07" providerId="ADAL" clId="{0E1E5BAB-8D1B-4279-98F4-9F6A2CCF1549}" dt="2022-08-18T23:25:08.186" v="143" actId="1076"/>
          <ac:picMkLst>
            <pc:docMk/>
            <pc:sldMk cId="3312648357" sldId="632"/>
            <ac:picMk id="22" creationId="{C2DA0081-26CD-AE14-FE97-27DB8A673429}"/>
          </ac:picMkLst>
        </pc:picChg>
      </pc:sldChg>
      <pc:sldChg chg="del">
        <pc:chgData name="TAN Mei Yi [Harrisdale Senior High School]" userId="f9f029c9-d743-4d60-9f2c-e74bdec1ab07" providerId="ADAL" clId="{0E1E5BAB-8D1B-4279-98F4-9F6A2CCF1549}" dt="2022-08-19T02:37:29.354" v="2583" actId="47"/>
        <pc:sldMkLst>
          <pc:docMk/>
          <pc:sldMk cId="3126732335" sldId="646"/>
        </pc:sldMkLst>
      </pc:sldChg>
      <pc:sldChg chg="del">
        <pc:chgData name="TAN Mei Yi [Harrisdale Senior High School]" userId="f9f029c9-d743-4d60-9f2c-e74bdec1ab07" providerId="ADAL" clId="{0E1E5BAB-8D1B-4279-98F4-9F6A2CCF1549}" dt="2022-08-19T02:37:29.354" v="2583" actId="47"/>
        <pc:sldMkLst>
          <pc:docMk/>
          <pc:sldMk cId="3300910783" sldId="654"/>
        </pc:sldMkLst>
      </pc:sldChg>
      <pc:sldChg chg="del">
        <pc:chgData name="TAN Mei Yi [Harrisdale Senior High School]" userId="f9f029c9-d743-4d60-9f2c-e74bdec1ab07" providerId="ADAL" clId="{0E1E5BAB-8D1B-4279-98F4-9F6A2CCF1549}" dt="2022-08-19T02:37:29.354" v="2583" actId="47"/>
        <pc:sldMkLst>
          <pc:docMk/>
          <pc:sldMk cId="1978500669" sldId="655"/>
        </pc:sldMkLst>
      </pc:sldChg>
      <pc:sldChg chg="del">
        <pc:chgData name="TAN Mei Yi [Harrisdale Senior High School]" userId="f9f029c9-d743-4d60-9f2c-e74bdec1ab07" providerId="ADAL" clId="{0E1E5BAB-8D1B-4279-98F4-9F6A2CCF1549}" dt="2022-08-19T02:37:29.354" v="2583" actId="47"/>
        <pc:sldMkLst>
          <pc:docMk/>
          <pc:sldMk cId="345913680" sldId="656"/>
        </pc:sldMkLst>
      </pc:sldChg>
      <pc:sldChg chg="del">
        <pc:chgData name="TAN Mei Yi [Harrisdale Senior High School]" userId="f9f029c9-d743-4d60-9f2c-e74bdec1ab07" providerId="ADAL" clId="{0E1E5BAB-8D1B-4279-98F4-9F6A2CCF1549}" dt="2022-08-19T02:37:29.354" v="2583" actId="47"/>
        <pc:sldMkLst>
          <pc:docMk/>
          <pc:sldMk cId="2145775775" sldId="657"/>
        </pc:sldMkLst>
      </pc:sldChg>
      <pc:sldChg chg="del">
        <pc:chgData name="TAN Mei Yi [Harrisdale Senior High School]" userId="f9f029c9-d743-4d60-9f2c-e74bdec1ab07" providerId="ADAL" clId="{0E1E5BAB-8D1B-4279-98F4-9F6A2CCF1549}" dt="2022-08-19T02:37:29.354" v="2583" actId="47"/>
        <pc:sldMkLst>
          <pc:docMk/>
          <pc:sldMk cId="2848965803" sldId="658"/>
        </pc:sldMkLst>
      </pc:sldChg>
      <pc:sldChg chg="del">
        <pc:chgData name="TAN Mei Yi [Harrisdale Senior High School]" userId="f9f029c9-d743-4d60-9f2c-e74bdec1ab07" providerId="ADAL" clId="{0E1E5BAB-8D1B-4279-98F4-9F6A2CCF1549}" dt="2022-08-19T02:37:29.354" v="2583" actId="47"/>
        <pc:sldMkLst>
          <pc:docMk/>
          <pc:sldMk cId="830700082" sldId="659"/>
        </pc:sldMkLst>
      </pc:sldChg>
      <pc:sldChg chg="del">
        <pc:chgData name="TAN Mei Yi [Harrisdale Senior High School]" userId="f9f029c9-d743-4d60-9f2c-e74bdec1ab07" providerId="ADAL" clId="{0E1E5BAB-8D1B-4279-98F4-9F6A2CCF1549}" dt="2022-08-18T23:18:42.862" v="13" actId="47"/>
        <pc:sldMkLst>
          <pc:docMk/>
          <pc:sldMk cId="2414479034" sldId="660"/>
        </pc:sldMkLst>
      </pc:sldChg>
      <pc:sldChg chg="del">
        <pc:chgData name="TAN Mei Yi [Harrisdale Senior High School]" userId="f9f029c9-d743-4d60-9f2c-e74bdec1ab07" providerId="ADAL" clId="{0E1E5BAB-8D1B-4279-98F4-9F6A2CCF1549}" dt="2022-08-19T02:37:29.354" v="2583" actId="47"/>
        <pc:sldMkLst>
          <pc:docMk/>
          <pc:sldMk cId="1104652545" sldId="661"/>
        </pc:sldMkLst>
      </pc:sldChg>
      <pc:sldChg chg="del">
        <pc:chgData name="TAN Mei Yi [Harrisdale Senior High School]" userId="f9f029c9-d743-4d60-9f2c-e74bdec1ab07" providerId="ADAL" clId="{0E1E5BAB-8D1B-4279-98F4-9F6A2CCF1549}" dt="2022-08-19T02:37:29.354" v="2583" actId="47"/>
        <pc:sldMkLst>
          <pc:docMk/>
          <pc:sldMk cId="2715643996" sldId="662"/>
        </pc:sldMkLst>
      </pc:sldChg>
      <pc:sldChg chg="addSp delSp modSp add mod addAnim delAnim modAnim">
        <pc:chgData name="TAN Mei Yi [Harrisdale Senior High School]" userId="f9f029c9-d743-4d60-9f2c-e74bdec1ab07" providerId="ADAL" clId="{0E1E5BAB-8D1B-4279-98F4-9F6A2CCF1549}" dt="2022-08-18T23:50:04.453" v="523"/>
        <pc:sldMkLst>
          <pc:docMk/>
          <pc:sldMk cId="1062856563" sldId="663"/>
        </pc:sldMkLst>
        <pc:spChg chg="add mod">
          <ac:chgData name="TAN Mei Yi [Harrisdale Senior High School]" userId="f9f029c9-d743-4d60-9f2c-e74bdec1ab07" providerId="ADAL" clId="{0E1E5BAB-8D1B-4279-98F4-9F6A2CCF1549}" dt="2022-08-18T23:41:37.806" v="336" actId="164"/>
          <ac:spMkLst>
            <pc:docMk/>
            <pc:sldMk cId="1062856563" sldId="663"/>
            <ac:spMk id="9" creationId="{6CCF24B2-D696-57DA-47E5-324D78684A55}"/>
          </ac:spMkLst>
        </pc:spChg>
        <pc:spChg chg="mod">
          <ac:chgData name="TAN Mei Yi [Harrisdale Senior High School]" userId="f9f029c9-d743-4d60-9f2c-e74bdec1ab07" providerId="ADAL" clId="{0E1E5BAB-8D1B-4279-98F4-9F6A2CCF1549}" dt="2022-08-18T23:50:04.453" v="523"/>
          <ac:spMkLst>
            <pc:docMk/>
            <pc:sldMk cId="1062856563" sldId="663"/>
            <ac:spMk id="10" creationId="{2B59DFFB-C0E6-1141-433E-F6BA7977E63B}"/>
          </ac:spMkLst>
        </pc:spChg>
        <pc:spChg chg="mod">
          <ac:chgData name="TAN Mei Yi [Harrisdale Senior High School]" userId="f9f029c9-d743-4d60-9f2c-e74bdec1ab07" providerId="ADAL" clId="{0E1E5BAB-8D1B-4279-98F4-9F6A2CCF1549}" dt="2022-08-18T23:40:47.788" v="324" actId="1076"/>
          <ac:spMkLst>
            <pc:docMk/>
            <pc:sldMk cId="1062856563" sldId="663"/>
            <ac:spMk id="17" creationId="{FAA3EADE-63A2-13C3-3B30-D34B59F4B44A}"/>
          </ac:spMkLst>
        </pc:spChg>
        <pc:spChg chg="mod">
          <ac:chgData name="TAN Mei Yi [Harrisdale Senior High School]" userId="f9f029c9-d743-4d60-9f2c-e74bdec1ab07" providerId="ADAL" clId="{0E1E5BAB-8D1B-4279-98F4-9F6A2CCF1549}" dt="2022-08-18T23:42:11.972" v="342"/>
          <ac:spMkLst>
            <pc:docMk/>
            <pc:sldMk cId="1062856563" sldId="663"/>
            <ac:spMk id="18" creationId="{53B4B439-E206-7327-5CEE-F1DB4290EDDB}"/>
          </ac:spMkLst>
        </pc:spChg>
        <pc:spChg chg="del">
          <ac:chgData name="TAN Mei Yi [Harrisdale Senior High School]" userId="f9f029c9-d743-4d60-9f2c-e74bdec1ab07" providerId="ADAL" clId="{0E1E5BAB-8D1B-4279-98F4-9F6A2CCF1549}" dt="2022-08-18T23:38:28.519" v="302" actId="478"/>
          <ac:spMkLst>
            <pc:docMk/>
            <pc:sldMk cId="1062856563" sldId="663"/>
            <ac:spMk id="19" creationId="{8370957F-1969-58F7-A878-69DA97B09013}"/>
          </ac:spMkLst>
        </pc:spChg>
        <pc:spChg chg="mod">
          <ac:chgData name="TAN Mei Yi [Harrisdale Senior High School]" userId="f9f029c9-d743-4d60-9f2c-e74bdec1ab07" providerId="ADAL" clId="{0E1E5BAB-8D1B-4279-98F4-9F6A2CCF1549}" dt="2022-08-18T23:43:42.205" v="367" actId="20577"/>
          <ac:spMkLst>
            <pc:docMk/>
            <pc:sldMk cId="1062856563" sldId="663"/>
            <ac:spMk id="20" creationId="{5AD7D9A0-C921-DF7A-28F4-4D319E7EB341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43:03.966" v="352" actId="1076"/>
          <ac:spMkLst>
            <pc:docMk/>
            <pc:sldMk cId="1062856563" sldId="663"/>
            <ac:spMk id="21" creationId="{0253ADDC-45FA-4288-339D-8F8C29ED2964}"/>
          </ac:spMkLst>
        </pc:spChg>
        <pc:spChg chg="mod">
          <ac:chgData name="TAN Mei Yi [Harrisdale Senior High School]" userId="f9f029c9-d743-4d60-9f2c-e74bdec1ab07" providerId="ADAL" clId="{0E1E5BAB-8D1B-4279-98F4-9F6A2CCF1549}" dt="2022-08-18T23:43:53.743" v="381" actId="20577"/>
          <ac:spMkLst>
            <pc:docMk/>
            <pc:sldMk cId="1062856563" sldId="663"/>
            <ac:spMk id="24" creationId="{0D6F4F44-6977-2EA5-C3E7-C0A3C0EC6EEC}"/>
          </ac:spMkLst>
        </pc:spChg>
        <pc:spChg chg="del">
          <ac:chgData name="TAN Mei Yi [Harrisdale Senior High School]" userId="f9f029c9-d743-4d60-9f2c-e74bdec1ab07" providerId="ADAL" clId="{0E1E5BAB-8D1B-4279-98F4-9F6A2CCF1549}" dt="2022-08-18T23:38:45.609" v="304" actId="478"/>
          <ac:spMkLst>
            <pc:docMk/>
            <pc:sldMk cId="1062856563" sldId="663"/>
            <ac:spMk id="25" creationId="{0300554F-09BF-53ED-4C68-50DEE7350AB9}"/>
          </ac:spMkLst>
        </pc:spChg>
        <pc:spChg chg="add del mod">
          <ac:chgData name="TAN Mei Yi [Harrisdale Senior High School]" userId="f9f029c9-d743-4d60-9f2c-e74bdec1ab07" providerId="ADAL" clId="{0E1E5BAB-8D1B-4279-98F4-9F6A2CCF1549}" dt="2022-08-18T23:43:57.867" v="382" actId="478"/>
          <ac:spMkLst>
            <pc:docMk/>
            <pc:sldMk cId="1062856563" sldId="663"/>
            <ac:spMk id="26" creationId="{FA3C25F4-BA68-C829-ABB0-59C5ABF8B6A8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44:01.465" v="383" actId="1076"/>
          <ac:spMkLst>
            <pc:docMk/>
            <pc:sldMk cId="1062856563" sldId="663"/>
            <ac:spMk id="27" creationId="{995A24CF-7457-3EE6-E159-9D878410CC48}"/>
          </ac:spMkLst>
        </pc:spChg>
        <pc:spChg chg="del">
          <ac:chgData name="TAN Mei Yi [Harrisdale Senior High School]" userId="f9f029c9-d743-4d60-9f2c-e74bdec1ab07" providerId="ADAL" clId="{0E1E5BAB-8D1B-4279-98F4-9F6A2CCF1549}" dt="2022-08-18T23:38:45.609" v="304" actId="478"/>
          <ac:spMkLst>
            <pc:docMk/>
            <pc:sldMk cId="1062856563" sldId="663"/>
            <ac:spMk id="28" creationId="{8AD3CE0D-B9E2-87BF-6E61-9E133B35C059}"/>
          </ac:spMkLst>
        </pc:spChg>
        <pc:spChg chg="del">
          <ac:chgData name="TAN Mei Yi [Harrisdale Senior High School]" userId="f9f029c9-d743-4d60-9f2c-e74bdec1ab07" providerId="ADAL" clId="{0E1E5BAB-8D1B-4279-98F4-9F6A2CCF1549}" dt="2022-08-18T23:38:45.609" v="304" actId="478"/>
          <ac:spMkLst>
            <pc:docMk/>
            <pc:sldMk cId="1062856563" sldId="663"/>
            <ac:spMk id="29" creationId="{837C83C4-38B6-5AF1-22EF-C4B7AE891AFF}"/>
          </ac:spMkLst>
        </pc:spChg>
        <pc:spChg chg="del">
          <ac:chgData name="TAN Mei Yi [Harrisdale Senior High School]" userId="f9f029c9-d743-4d60-9f2c-e74bdec1ab07" providerId="ADAL" clId="{0E1E5BAB-8D1B-4279-98F4-9F6A2CCF1549}" dt="2022-08-18T23:38:45.609" v="304" actId="478"/>
          <ac:spMkLst>
            <pc:docMk/>
            <pc:sldMk cId="1062856563" sldId="663"/>
            <ac:spMk id="30" creationId="{E5D29D40-F88D-E076-7A24-B6887300E99E}"/>
          </ac:spMkLst>
        </pc:spChg>
        <pc:grpChg chg="add mod">
          <ac:chgData name="TAN Mei Yi [Harrisdale Senior High School]" userId="f9f029c9-d743-4d60-9f2c-e74bdec1ab07" providerId="ADAL" clId="{0E1E5BAB-8D1B-4279-98F4-9F6A2CCF1549}" dt="2022-08-18T23:41:37.806" v="336" actId="164"/>
          <ac:grpSpMkLst>
            <pc:docMk/>
            <pc:sldMk cId="1062856563" sldId="663"/>
            <ac:grpSpMk id="11" creationId="{FEF0043F-48D7-084F-A0A5-AACB58E770AF}"/>
          </ac:grpSpMkLst>
        </pc:grpChg>
        <pc:grpChg chg="add mod">
          <ac:chgData name="TAN Mei Yi [Harrisdale Senior High School]" userId="f9f029c9-d743-4d60-9f2c-e74bdec1ab07" providerId="ADAL" clId="{0E1E5BAB-8D1B-4279-98F4-9F6A2CCF1549}" dt="2022-08-18T23:42:29.912" v="346" actId="1076"/>
          <ac:grpSpMkLst>
            <pc:docMk/>
            <pc:sldMk cId="1062856563" sldId="663"/>
            <ac:grpSpMk id="12" creationId="{D763BF91-D05B-C784-D617-53DC2475920F}"/>
          </ac:grpSpMkLst>
        </pc:grpChg>
        <pc:grpChg chg="mod">
          <ac:chgData name="TAN Mei Yi [Harrisdale Senior High School]" userId="f9f029c9-d743-4d60-9f2c-e74bdec1ab07" providerId="ADAL" clId="{0E1E5BAB-8D1B-4279-98F4-9F6A2CCF1549}" dt="2022-08-18T23:40:47.788" v="324" actId="1076"/>
          <ac:grpSpMkLst>
            <pc:docMk/>
            <pc:sldMk cId="1062856563" sldId="663"/>
            <ac:grpSpMk id="15" creationId="{CFDF26EB-BC72-4681-4ED7-1521667D2D40}"/>
          </ac:grpSpMkLst>
        </pc:grpChg>
        <pc:picChg chg="add del mod modCrop">
          <ac:chgData name="TAN Mei Yi [Harrisdale Senior High School]" userId="f9f029c9-d743-4d60-9f2c-e74bdec1ab07" providerId="ADAL" clId="{0E1E5BAB-8D1B-4279-98F4-9F6A2CCF1549}" dt="2022-08-18T23:44:53.629" v="390" actId="478"/>
          <ac:picMkLst>
            <pc:docMk/>
            <pc:sldMk cId="1062856563" sldId="663"/>
            <ac:picMk id="3" creationId="{5157AEF8-5864-B417-BE76-B226D14B08BA}"/>
          </ac:picMkLst>
        </pc:picChg>
        <pc:picChg chg="add mod ord">
          <ac:chgData name="TAN Mei Yi [Harrisdale Senior High School]" userId="f9f029c9-d743-4d60-9f2c-e74bdec1ab07" providerId="ADAL" clId="{0E1E5BAB-8D1B-4279-98F4-9F6A2CCF1549}" dt="2022-08-18T23:40:31.318" v="319" actId="1076"/>
          <ac:picMkLst>
            <pc:docMk/>
            <pc:sldMk cId="1062856563" sldId="663"/>
            <ac:picMk id="6" creationId="{99796A7E-7EF2-4087-DC1E-959ADB79BFFF}"/>
          </ac:picMkLst>
        </pc:picChg>
        <pc:picChg chg="del">
          <ac:chgData name="TAN Mei Yi [Harrisdale Senior High School]" userId="f9f029c9-d743-4d60-9f2c-e74bdec1ab07" providerId="ADAL" clId="{0E1E5BAB-8D1B-4279-98F4-9F6A2CCF1549}" dt="2022-08-18T23:38:47.231" v="305" actId="478"/>
          <ac:picMkLst>
            <pc:docMk/>
            <pc:sldMk cId="1062856563" sldId="663"/>
            <ac:picMk id="22" creationId="{C2DA0081-26CD-AE14-FE97-27DB8A673429}"/>
          </ac:picMkLst>
        </pc:picChg>
        <pc:cxnChg chg="add mod">
          <ac:chgData name="TAN Mei Yi [Harrisdale Senior High School]" userId="f9f029c9-d743-4d60-9f2c-e74bdec1ab07" providerId="ADAL" clId="{0E1E5BAB-8D1B-4279-98F4-9F6A2CCF1549}" dt="2022-08-18T23:41:37.806" v="336" actId="164"/>
          <ac:cxnSpMkLst>
            <pc:docMk/>
            <pc:sldMk cId="1062856563" sldId="663"/>
            <ac:cxnSpMk id="8" creationId="{A7AC62EB-2841-DCE0-C0A2-A8C871C036D6}"/>
          </ac:cxnSpMkLst>
        </pc:cxnChg>
        <pc:cxnChg chg="mod">
          <ac:chgData name="TAN Mei Yi [Harrisdale Senior High School]" userId="f9f029c9-d743-4d60-9f2c-e74bdec1ab07" providerId="ADAL" clId="{0E1E5BAB-8D1B-4279-98F4-9F6A2CCF1549}" dt="2022-08-18T23:42:11.972" v="342"/>
          <ac:cxnSpMkLst>
            <pc:docMk/>
            <pc:sldMk cId="1062856563" sldId="663"/>
            <ac:cxnSpMk id="16" creationId="{A8134DE0-3438-35AD-2911-543418DCE8EB}"/>
          </ac:cxnSpMkLst>
        </pc:cxnChg>
      </pc:sldChg>
      <pc:sldChg chg="addSp delSp modSp add mod delAnim modAnim">
        <pc:chgData name="TAN Mei Yi [Harrisdale Senior High School]" userId="f9f029c9-d743-4d60-9f2c-e74bdec1ab07" providerId="ADAL" clId="{0E1E5BAB-8D1B-4279-98F4-9F6A2CCF1549}" dt="2022-08-18T23:50:08.547" v="524"/>
        <pc:sldMkLst>
          <pc:docMk/>
          <pc:sldMk cId="3133783481" sldId="664"/>
        </pc:sldMkLst>
        <pc:spChg chg="mod">
          <ac:chgData name="TAN Mei Yi [Harrisdale Senior High School]" userId="f9f029c9-d743-4d60-9f2c-e74bdec1ab07" providerId="ADAL" clId="{0E1E5BAB-8D1B-4279-98F4-9F6A2CCF1549}" dt="2022-08-18T23:50:08.547" v="524"/>
          <ac:spMkLst>
            <pc:docMk/>
            <pc:sldMk cId="3133783481" sldId="664"/>
            <ac:spMk id="10" creationId="{2B59DFFB-C0E6-1141-433E-F6BA7977E63B}"/>
          </ac:spMkLst>
        </pc:spChg>
        <pc:spChg chg="mod">
          <ac:chgData name="TAN Mei Yi [Harrisdale Senior High School]" userId="f9f029c9-d743-4d60-9f2c-e74bdec1ab07" providerId="ADAL" clId="{0E1E5BAB-8D1B-4279-98F4-9F6A2CCF1549}" dt="2022-08-18T23:47:38.392" v="425" actId="20577"/>
          <ac:spMkLst>
            <pc:docMk/>
            <pc:sldMk cId="3133783481" sldId="664"/>
            <ac:spMk id="20" creationId="{5AD7D9A0-C921-DF7A-28F4-4D319E7EB341}"/>
          </ac:spMkLst>
        </pc:spChg>
        <pc:spChg chg="mod">
          <ac:chgData name="TAN Mei Yi [Harrisdale Senior High School]" userId="f9f029c9-d743-4d60-9f2c-e74bdec1ab07" providerId="ADAL" clId="{0E1E5BAB-8D1B-4279-98F4-9F6A2CCF1549}" dt="2022-08-18T23:48:07.951" v="433" actId="20577"/>
          <ac:spMkLst>
            <pc:docMk/>
            <pc:sldMk cId="3133783481" sldId="664"/>
            <ac:spMk id="24" creationId="{0D6F4F44-6977-2EA5-C3E7-C0A3C0EC6EEC}"/>
          </ac:spMkLst>
        </pc:spChg>
        <pc:spChg chg="mod">
          <ac:chgData name="TAN Mei Yi [Harrisdale Senior High School]" userId="f9f029c9-d743-4d60-9f2c-e74bdec1ab07" providerId="ADAL" clId="{0E1E5BAB-8D1B-4279-98F4-9F6A2CCF1549}" dt="2022-08-18T23:47:29.630" v="423" actId="20577"/>
          <ac:spMkLst>
            <pc:docMk/>
            <pc:sldMk cId="3133783481" sldId="664"/>
            <ac:spMk id="27" creationId="{995A24CF-7457-3EE6-E159-9D878410CC48}"/>
          </ac:spMkLst>
        </pc:spChg>
        <pc:grpChg chg="mod">
          <ac:chgData name="TAN Mei Yi [Harrisdale Senior High School]" userId="f9f029c9-d743-4d60-9f2c-e74bdec1ab07" providerId="ADAL" clId="{0E1E5BAB-8D1B-4279-98F4-9F6A2CCF1549}" dt="2022-08-18T23:46:31.827" v="409" actId="14100"/>
          <ac:grpSpMkLst>
            <pc:docMk/>
            <pc:sldMk cId="3133783481" sldId="664"/>
            <ac:grpSpMk id="11" creationId="{FEF0043F-48D7-084F-A0A5-AACB58E770AF}"/>
          </ac:grpSpMkLst>
        </pc:grpChg>
        <pc:grpChg chg="mod">
          <ac:chgData name="TAN Mei Yi [Harrisdale Senior High School]" userId="f9f029c9-d743-4d60-9f2c-e74bdec1ab07" providerId="ADAL" clId="{0E1E5BAB-8D1B-4279-98F4-9F6A2CCF1549}" dt="2022-08-18T23:47:09.789" v="417" actId="1076"/>
          <ac:grpSpMkLst>
            <pc:docMk/>
            <pc:sldMk cId="3133783481" sldId="664"/>
            <ac:grpSpMk id="12" creationId="{D763BF91-D05B-C784-D617-53DC2475920F}"/>
          </ac:grpSpMkLst>
        </pc:grpChg>
        <pc:picChg chg="del mod">
          <ac:chgData name="TAN Mei Yi [Harrisdale Senior High School]" userId="f9f029c9-d743-4d60-9f2c-e74bdec1ab07" providerId="ADAL" clId="{0E1E5BAB-8D1B-4279-98F4-9F6A2CCF1549}" dt="2022-08-18T23:47:48.332" v="431" actId="478"/>
          <ac:picMkLst>
            <pc:docMk/>
            <pc:sldMk cId="3133783481" sldId="664"/>
            <ac:picMk id="3" creationId="{5157AEF8-5864-B417-BE76-B226D14B08BA}"/>
          </ac:picMkLst>
        </pc:picChg>
        <pc:picChg chg="add mod ord">
          <ac:chgData name="TAN Mei Yi [Harrisdale Senior High School]" userId="f9f029c9-d743-4d60-9f2c-e74bdec1ab07" providerId="ADAL" clId="{0E1E5BAB-8D1B-4279-98F4-9F6A2CCF1549}" dt="2022-08-18T23:47:19.523" v="420" actId="1076"/>
          <ac:picMkLst>
            <pc:docMk/>
            <pc:sldMk cId="3133783481" sldId="664"/>
            <ac:picMk id="4" creationId="{0E3DC021-8B7E-C912-EE01-9A0BAB376658}"/>
          </ac:picMkLst>
        </pc:picChg>
        <pc:picChg chg="del">
          <ac:chgData name="TAN Mei Yi [Harrisdale Senior High School]" userId="f9f029c9-d743-4d60-9f2c-e74bdec1ab07" providerId="ADAL" clId="{0E1E5BAB-8D1B-4279-98F4-9F6A2CCF1549}" dt="2022-08-18T23:45:54.177" v="395" actId="478"/>
          <ac:picMkLst>
            <pc:docMk/>
            <pc:sldMk cId="3133783481" sldId="664"/>
            <ac:picMk id="6" creationId="{99796A7E-7EF2-4087-DC1E-959ADB79BFFF}"/>
          </ac:picMkLst>
        </pc:picChg>
        <pc:picChg chg="add mod">
          <ac:chgData name="TAN Mei Yi [Harrisdale Senior High School]" userId="f9f029c9-d743-4d60-9f2c-e74bdec1ab07" providerId="ADAL" clId="{0E1E5BAB-8D1B-4279-98F4-9F6A2CCF1549}" dt="2022-08-18T23:48:39.132" v="437" actId="1076"/>
          <ac:picMkLst>
            <pc:docMk/>
            <pc:sldMk cId="3133783481" sldId="664"/>
            <ac:picMk id="19" creationId="{076115D6-3E1E-033A-0AE0-57F8B0257930}"/>
          </ac:picMkLst>
        </pc:picChg>
      </pc:sldChg>
      <pc:sldChg chg="addSp delSp modSp add mod addAnim delAnim modAnim">
        <pc:chgData name="TAN Mei Yi [Harrisdale Senior High School]" userId="f9f029c9-d743-4d60-9f2c-e74bdec1ab07" providerId="ADAL" clId="{0E1E5BAB-8D1B-4279-98F4-9F6A2CCF1549}" dt="2022-08-19T01:35:10.299" v="924" actId="1076"/>
        <pc:sldMkLst>
          <pc:docMk/>
          <pc:sldMk cId="2445432049" sldId="665"/>
        </pc:sldMkLst>
        <pc:spChg chg="add mod">
          <ac:chgData name="TAN Mei Yi [Harrisdale Senior High School]" userId="f9f029c9-d743-4d60-9f2c-e74bdec1ab07" providerId="ADAL" clId="{0E1E5BAB-8D1B-4279-98F4-9F6A2CCF1549}" dt="2022-08-18T23:52:02.473" v="697" actId="207"/>
          <ac:spMkLst>
            <pc:docMk/>
            <pc:sldMk cId="2445432049" sldId="665"/>
            <ac:spMk id="6" creationId="{8D553480-BA58-D5F0-B19D-448BEC830D32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52:07.523" v="698" actId="1076"/>
          <ac:spMkLst>
            <pc:docMk/>
            <pc:sldMk cId="2445432049" sldId="665"/>
            <ac:spMk id="7" creationId="{AD6FC533-6D43-D36F-D93C-263942B1BDC8}"/>
          </ac:spMkLst>
        </pc:spChg>
        <pc:spChg chg="mod">
          <ac:chgData name="TAN Mei Yi [Harrisdale Senior High School]" userId="f9f029c9-d743-4d60-9f2c-e74bdec1ab07" providerId="ADAL" clId="{0E1E5BAB-8D1B-4279-98F4-9F6A2CCF1549}" dt="2022-08-18T23:51:58.083" v="695" actId="207"/>
          <ac:spMkLst>
            <pc:docMk/>
            <pc:sldMk cId="2445432049" sldId="665"/>
            <ac:spMk id="10" creationId="{2B59DFFB-C0E6-1141-433E-F6BA7977E63B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0:14:30.558" v="774" actId="208"/>
          <ac:spMkLst>
            <pc:docMk/>
            <pc:sldMk cId="2445432049" sldId="665"/>
            <ac:spMk id="15" creationId="{EFF4AFCF-1CEE-8384-1767-F6437932C44E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0:15:00.433" v="781" actId="164"/>
          <ac:spMkLst>
            <pc:docMk/>
            <pc:sldMk cId="2445432049" sldId="665"/>
            <ac:spMk id="16" creationId="{38DD7997-6793-1DB0-8B5C-181193FBCF1E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0:15:00.433" v="781" actId="164"/>
          <ac:spMkLst>
            <pc:docMk/>
            <pc:sldMk cId="2445432049" sldId="665"/>
            <ac:spMk id="17" creationId="{4A0934EE-4107-DF92-2F94-C853502A1B0D}"/>
          </ac:spMkLst>
        </pc:spChg>
        <pc:spChg chg="del">
          <ac:chgData name="TAN Mei Yi [Harrisdale Senior High School]" userId="f9f029c9-d743-4d60-9f2c-e74bdec1ab07" providerId="ADAL" clId="{0E1E5BAB-8D1B-4279-98F4-9F6A2CCF1549}" dt="2022-08-18T23:49:42.749" v="516" actId="478"/>
          <ac:spMkLst>
            <pc:docMk/>
            <pc:sldMk cId="2445432049" sldId="665"/>
            <ac:spMk id="17" creationId="{FAA3EADE-63A2-13C3-3B30-D34B59F4B44A}"/>
          </ac:spMkLst>
        </pc:spChg>
        <pc:spChg chg="del">
          <ac:chgData name="TAN Mei Yi [Harrisdale Senior High School]" userId="f9f029c9-d743-4d60-9f2c-e74bdec1ab07" providerId="ADAL" clId="{0E1E5BAB-8D1B-4279-98F4-9F6A2CCF1549}" dt="2022-08-18T23:49:47.063" v="517" actId="478"/>
          <ac:spMkLst>
            <pc:docMk/>
            <pc:sldMk cId="2445432049" sldId="665"/>
            <ac:spMk id="20" creationId="{5AD7D9A0-C921-DF7A-28F4-4D319E7EB341}"/>
          </ac:spMkLst>
        </pc:spChg>
        <pc:spChg chg="mod">
          <ac:chgData name="TAN Mei Yi [Harrisdale Senior High School]" userId="f9f029c9-d743-4d60-9f2c-e74bdec1ab07" providerId="ADAL" clId="{0E1E5BAB-8D1B-4279-98F4-9F6A2CCF1549}" dt="2022-08-19T00:15:01.101" v="782"/>
          <ac:spMkLst>
            <pc:docMk/>
            <pc:sldMk cId="2445432049" sldId="665"/>
            <ac:spMk id="20" creationId="{DEF825FA-2C03-9B3F-8B67-5FEF63E3BD8D}"/>
          </ac:spMkLst>
        </pc:spChg>
        <pc:spChg chg="del">
          <ac:chgData name="TAN Mei Yi [Harrisdale Senior High School]" userId="f9f029c9-d743-4d60-9f2c-e74bdec1ab07" providerId="ADAL" clId="{0E1E5BAB-8D1B-4279-98F4-9F6A2CCF1549}" dt="2022-08-18T23:49:42.749" v="516" actId="478"/>
          <ac:spMkLst>
            <pc:docMk/>
            <pc:sldMk cId="2445432049" sldId="665"/>
            <ac:spMk id="21" creationId="{0253ADDC-45FA-4288-339D-8F8C29ED2964}"/>
          </ac:spMkLst>
        </pc:spChg>
        <pc:spChg chg="mod">
          <ac:chgData name="TAN Mei Yi [Harrisdale Senior High School]" userId="f9f029c9-d743-4d60-9f2c-e74bdec1ab07" providerId="ADAL" clId="{0E1E5BAB-8D1B-4279-98F4-9F6A2CCF1549}" dt="2022-08-19T00:15:01.101" v="782"/>
          <ac:spMkLst>
            <pc:docMk/>
            <pc:sldMk cId="2445432049" sldId="665"/>
            <ac:spMk id="21" creationId="{F2016CEE-F2E5-3BB9-E041-9CC702AAB5BD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52:41.300" v="754" actId="20577"/>
          <ac:spMkLst>
            <pc:docMk/>
            <pc:sldMk cId="2445432049" sldId="665"/>
            <ac:spMk id="22" creationId="{9F208DD8-7804-967E-05F5-F92DAA9D64A1}"/>
          </ac:spMkLst>
        </pc:spChg>
        <pc:spChg chg="add mod ord">
          <ac:chgData name="TAN Mei Yi [Harrisdale Senior High School]" userId="f9f029c9-d743-4d60-9f2c-e74bdec1ab07" providerId="ADAL" clId="{0E1E5BAB-8D1B-4279-98F4-9F6A2CCF1549}" dt="2022-08-19T00:16:21.815" v="793" actId="171"/>
          <ac:spMkLst>
            <pc:docMk/>
            <pc:sldMk cId="2445432049" sldId="665"/>
            <ac:spMk id="23" creationId="{1EAA9C89-E01C-0299-B00E-2C0139816650}"/>
          </ac:spMkLst>
        </pc:spChg>
        <pc:spChg chg="del">
          <ac:chgData name="TAN Mei Yi [Harrisdale Senior High School]" userId="f9f029c9-d743-4d60-9f2c-e74bdec1ab07" providerId="ADAL" clId="{0E1E5BAB-8D1B-4279-98F4-9F6A2CCF1549}" dt="2022-08-18T23:49:47.063" v="517" actId="478"/>
          <ac:spMkLst>
            <pc:docMk/>
            <pc:sldMk cId="2445432049" sldId="665"/>
            <ac:spMk id="23" creationId="{6C6E6F85-2F96-47CF-72D0-0E9742429A2C}"/>
          </ac:spMkLst>
        </pc:spChg>
        <pc:spChg chg="del">
          <ac:chgData name="TAN Mei Yi [Harrisdale Senior High School]" userId="f9f029c9-d743-4d60-9f2c-e74bdec1ab07" providerId="ADAL" clId="{0E1E5BAB-8D1B-4279-98F4-9F6A2CCF1549}" dt="2022-08-18T23:49:47.063" v="517" actId="478"/>
          <ac:spMkLst>
            <pc:docMk/>
            <pc:sldMk cId="2445432049" sldId="665"/>
            <ac:spMk id="24" creationId="{0D6F4F44-6977-2EA5-C3E7-C0A3C0EC6EEC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0:17:11.857" v="803" actId="1076"/>
          <ac:spMkLst>
            <pc:docMk/>
            <pc:sldMk cId="2445432049" sldId="665"/>
            <ac:spMk id="24" creationId="{D4AE2179-4D1A-C2A4-6786-66521610AFEA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0:17:21.705" v="808" actId="20577"/>
          <ac:spMkLst>
            <pc:docMk/>
            <pc:sldMk cId="2445432049" sldId="665"/>
            <ac:spMk id="25" creationId="{A00FE5EC-B01D-3313-8176-CF35C6D84F31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0:17:33.158" v="814" actId="20577"/>
          <ac:spMkLst>
            <pc:docMk/>
            <pc:sldMk cId="2445432049" sldId="665"/>
            <ac:spMk id="26" creationId="{E71A2AF5-1B5C-9DE5-B984-C6877DE7253D}"/>
          </ac:spMkLst>
        </pc:spChg>
        <pc:spChg chg="del">
          <ac:chgData name="TAN Mei Yi [Harrisdale Senior High School]" userId="f9f029c9-d743-4d60-9f2c-e74bdec1ab07" providerId="ADAL" clId="{0E1E5BAB-8D1B-4279-98F4-9F6A2CCF1549}" dt="2022-08-18T23:49:42.749" v="516" actId="478"/>
          <ac:spMkLst>
            <pc:docMk/>
            <pc:sldMk cId="2445432049" sldId="665"/>
            <ac:spMk id="27" creationId="{995A24CF-7457-3EE6-E159-9D878410CC48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0:17:35.941" v="816" actId="20577"/>
          <ac:spMkLst>
            <pc:docMk/>
            <pc:sldMk cId="2445432049" sldId="665"/>
            <ac:spMk id="27" creationId="{C1569F58-6E8D-2FDB-DE5F-3BFCA17455BF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1:35:10.299" v="924" actId="1076"/>
          <ac:spMkLst>
            <pc:docMk/>
            <pc:sldMk cId="2445432049" sldId="665"/>
            <ac:spMk id="28" creationId="{AE3882A6-A3CD-8AA2-659B-8D1567086B74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0:18:24.244" v="824" actId="1076"/>
          <ac:spMkLst>
            <pc:docMk/>
            <pc:sldMk cId="2445432049" sldId="665"/>
            <ac:spMk id="29" creationId="{E8253FDC-82F8-51A9-7FCB-E3BD3D9F82B9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1:34:49.446" v="923" actId="1076"/>
          <ac:spMkLst>
            <pc:docMk/>
            <pc:sldMk cId="2445432049" sldId="665"/>
            <ac:spMk id="30" creationId="{9E4CC556-7AF8-55A8-A498-E2522806C4AE}"/>
          </ac:spMkLst>
        </pc:spChg>
        <pc:grpChg chg="del">
          <ac:chgData name="TAN Mei Yi [Harrisdale Senior High School]" userId="f9f029c9-d743-4d60-9f2c-e74bdec1ab07" providerId="ADAL" clId="{0E1E5BAB-8D1B-4279-98F4-9F6A2CCF1549}" dt="2022-08-18T23:49:42.749" v="516" actId="478"/>
          <ac:grpSpMkLst>
            <pc:docMk/>
            <pc:sldMk cId="2445432049" sldId="665"/>
            <ac:grpSpMk id="11" creationId="{FEF0043F-48D7-084F-A0A5-AACB58E770AF}"/>
          </ac:grpSpMkLst>
        </pc:grpChg>
        <pc:grpChg chg="del">
          <ac:chgData name="TAN Mei Yi [Harrisdale Senior High School]" userId="f9f029c9-d743-4d60-9f2c-e74bdec1ab07" providerId="ADAL" clId="{0E1E5BAB-8D1B-4279-98F4-9F6A2CCF1549}" dt="2022-08-18T23:49:42.749" v="516" actId="478"/>
          <ac:grpSpMkLst>
            <pc:docMk/>
            <pc:sldMk cId="2445432049" sldId="665"/>
            <ac:grpSpMk id="12" creationId="{D763BF91-D05B-C784-D617-53DC2475920F}"/>
          </ac:grpSpMkLst>
        </pc:grpChg>
        <pc:grpChg chg="del">
          <ac:chgData name="TAN Mei Yi [Harrisdale Senior High School]" userId="f9f029c9-d743-4d60-9f2c-e74bdec1ab07" providerId="ADAL" clId="{0E1E5BAB-8D1B-4279-98F4-9F6A2CCF1549}" dt="2022-08-18T23:49:42.749" v="516" actId="478"/>
          <ac:grpSpMkLst>
            <pc:docMk/>
            <pc:sldMk cId="2445432049" sldId="665"/>
            <ac:grpSpMk id="15" creationId="{CFDF26EB-BC72-4681-4ED7-1521667D2D40}"/>
          </ac:grpSpMkLst>
        </pc:grpChg>
        <pc:grpChg chg="add mod">
          <ac:chgData name="TAN Mei Yi [Harrisdale Senior High School]" userId="f9f029c9-d743-4d60-9f2c-e74bdec1ab07" providerId="ADAL" clId="{0E1E5BAB-8D1B-4279-98F4-9F6A2CCF1549}" dt="2022-08-19T00:15:00.433" v="781" actId="164"/>
          <ac:grpSpMkLst>
            <pc:docMk/>
            <pc:sldMk cId="2445432049" sldId="665"/>
            <ac:grpSpMk id="18" creationId="{9B52BD9C-A9E1-F1AD-DB4F-E15D7D0C8064}"/>
          </ac:grpSpMkLst>
        </pc:grpChg>
        <pc:grpChg chg="add mod">
          <ac:chgData name="TAN Mei Yi [Harrisdale Senior High School]" userId="f9f029c9-d743-4d60-9f2c-e74bdec1ab07" providerId="ADAL" clId="{0E1E5BAB-8D1B-4279-98F4-9F6A2CCF1549}" dt="2022-08-19T00:15:04.924" v="783" actId="1076"/>
          <ac:grpSpMkLst>
            <pc:docMk/>
            <pc:sldMk cId="2445432049" sldId="665"/>
            <ac:grpSpMk id="19" creationId="{57716567-91B2-70D4-DB05-D4993C8161CD}"/>
          </ac:grpSpMkLst>
        </pc:grpChg>
        <pc:picChg chg="add del mod">
          <ac:chgData name="TAN Mei Yi [Harrisdale Senior High School]" userId="f9f029c9-d743-4d60-9f2c-e74bdec1ab07" providerId="ADAL" clId="{0E1E5BAB-8D1B-4279-98F4-9F6A2CCF1549}" dt="2022-08-19T00:18:50.446" v="849" actId="478"/>
          <ac:picMkLst>
            <pc:docMk/>
            <pc:sldMk cId="2445432049" sldId="665"/>
            <ac:picMk id="3" creationId="{8D6AB07C-E283-47B1-759A-D3AB5E06F5D3}"/>
          </ac:picMkLst>
        </pc:picChg>
        <pc:picChg chg="del">
          <ac:chgData name="TAN Mei Yi [Harrisdale Senior High School]" userId="f9f029c9-d743-4d60-9f2c-e74bdec1ab07" providerId="ADAL" clId="{0E1E5BAB-8D1B-4279-98F4-9F6A2CCF1549}" dt="2022-08-18T23:49:40.306" v="515" actId="478"/>
          <ac:picMkLst>
            <pc:docMk/>
            <pc:sldMk cId="2445432049" sldId="665"/>
            <ac:picMk id="4" creationId="{0E3DC021-8B7E-C912-EE01-9A0BAB376658}"/>
          </ac:picMkLst>
        </pc:picChg>
        <pc:picChg chg="add del mod">
          <ac:chgData name="TAN Mei Yi [Harrisdale Senior High School]" userId="f9f029c9-d743-4d60-9f2c-e74bdec1ab07" providerId="ADAL" clId="{0E1E5BAB-8D1B-4279-98F4-9F6A2CCF1549}" dt="2022-08-19T00:11:57.898" v="760" actId="478"/>
          <ac:picMkLst>
            <pc:docMk/>
            <pc:sldMk cId="2445432049" sldId="665"/>
            <ac:picMk id="4" creationId="{5F097757-4E92-1335-2A48-998FAEE1E47E}"/>
          </ac:picMkLst>
        </pc:picChg>
        <pc:picChg chg="add del mod">
          <ac:chgData name="TAN Mei Yi [Harrisdale Senior High School]" userId="f9f029c9-d743-4d60-9f2c-e74bdec1ab07" providerId="ADAL" clId="{0E1E5BAB-8D1B-4279-98F4-9F6A2CCF1549}" dt="2022-08-19T00:12:27.289" v="763" actId="478"/>
          <ac:picMkLst>
            <pc:docMk/>
            <pc:sldMk cId="2445432049" sldId="665"/>
            <ac:picMk id="9" creationId="{5EB91BFF-05EE-9EEE-BAA4-65F74BC4B494}"/>
          </ac:picMkLst>
        </pc:picChg>
        <pc:picChg chg="add del mod">
          <ac:chgData name="TAN Mei Yi [Harrisdale Senior High School]" userId="f9f029c9-d743-4d60-9f2c-e74bdec1ab07" providerId="ADAL" clId="{0E1E5BAB-8D1B-4279-98F4-9F6A2CCF1549}" dt="2022-08-19T00:13:56.840" v="766" actId="478"/>
          <ac:picMkLst>
            <pc:docMk/>
            <pc:sldMk cId="2445432049" sldId="665"/>
            <ac:picMk id="12" creationId="{66E0DFCA-CCBF-8694-360E-B17261DF0B68}"/>
          </ac:picMkLst>
        </pc:picChg>
        <pc:picChg chg="add mod">
          <ac:chgData name="TAN Mei Yi [Harrisdale Senior High School]" userId="f9f029c9-d743-4d60-9f2c-e74bdec1ab07" providerId="ADAL" clId="{0E1E5BAB-8D1B-4279-98F4-9F6A2CCF1549}" dt="2022-08-19T00:14:04.492" v="770" actId="14100"/>
          <ac:picMkLst>
            <pc:docMk/>
            <pc:sldMk cId="2445432049" sldId="665"/>
            <ac:picMk id="14" creationId="{14166795-46C5-D046-27BE-A39DE4556C95}"/>
          </ac:picMkLst>
        </pc:picChg>
        <pc:picChg chg="del">
          <ac:chgData name="TAN Mei Yi [Harrisdale Senior High School]" userId="f9f029c9-d743-4d60-9f2c-e74bdec1ab07" providerId="ADAL" clId="{0E1E5BAB-8D1B-4279-98F4-9F6A2CCF1549}" dt="2022-08-18T23:49:03.382" v="440" actId="478"/>
          <ac:picMkLst>
            <pc:docMk/>
            <pc:sldMk cId="2445432049" sldId="665"/>
            <ac:picMk id="19" creationId="{076115D6-3E1E-033A-0AE0-57F8B0257930}"/>
          </ac:picMkLst>
        </pc:picChg>
      </pc:sldChg>
      <pc:sldChg chg="addSp delSp modSp add mod modAnim">
        <pc:chgData name="TAN Mei Yi [Harrisdale Senior High School]" userId="f9f029c9-d743-4d60-9f2c-e74bdec1ab07" providerId="ADAL" clId="{0E1E5BAB-8D1B-4279-98F4-9F6A2CCF1549}" dt="2022-08-19T01:35:27.055" v="929" actId="478"/>
        <pc:sldMkLst>
          <pc:docMk/>
          <pc:sldMk cId="179992667" sldId="666"/>
        </pc:sldMkLst>
        <pc:spChg chg="mod">
          <ac:chgData name="TAN Mei Yi [Harrisdale Senior High School]" userId="f9f029c9-d743-4d60-9f2c-e74bdec1ab07" providerId="ADAL" clId="{0E1E5BAB-8D1B-4279-98F4-9F6A2CCF1549}" dt="2022-08-19T00:20:59.531" v="860"/>
          <ac:spMkLst>
            <pc:docMk/>
            <pc:sldMk cId="179992667" sldId="666"/>
            <ac:spMk id="6" creationId="{8D553480-BA58-D5F0-B19D-448BEC830D32}"/>
          </ac:spMkLst>
        </pc:spChg>
        <pc:spChg chg="mod">
          <ac:chgData name="TAN Mei Yi [Harrisdale Senior High School]" userId="f9f029c9-d743-4d60-9f2c-e74bdec1ab07" providerId="ADAL" clId="{0E1E5BAB-8D1B-4279-98F4-9F6A2CCF1549}" dt="2022-08-19T00:26:16.299" v="865" actId="1076"/>
          <ac:spMkLst>
            <pc:docMk/>
            <pc:sldMk cId="179992667" sldId="666"/>
            <ac:spMk id="7" creationId="{AD6FC533-6D43-D36F-D93C-263942B1BDC8}"/>
          </ac:spMkLst>
        </pc:spChg>
        <pc:spChg chg="mod">
          <ac:chgData name="TAN Mei Yi [Harrisdale Senior High School]" userId="f9f029c9-d743-4d60-9f2c-e74bdec1ab07" providerId="ADAL" clId="{0E1E5BAB-8D1B-4279-98F4-9F6A2CCF1549}" dt="2022-08-19T00:20:55.499" v="858" actId="20577"/>
          <ac:spMkLst>
            <pc:docMk/>
            <pc:sldMk cId="179992667" sldId="666"/>
            <ac:spMk id="10" creationId="{2B59DFFB-C0E6-1141-433E-F6BA7977E63B}"/>
          </ac:spMkLst>
        </pc:spChg>
        <pc:spChg chg="mod topLvl">
          <ac:chgData name="TAN Mei Yi [Harrisdale Senior High School]" userId="f9f029c9-d743-4d60-9f2c-e74bdec1ab07" providerId="ADAL" clId="{0E1E5BAB-8D1B-4279-98F4-9F6A2CCF1549}" dt="2022-08-19T00:26:59.543" v="872" actId="164"/>
          <ac:spMkLst>
            <pc:docMk/>
            <pc:sldMk cId="179992667" sldId="666"/>
            <ac:spMk id="16" creationId="{38DD7997-6793-1DB0-8B5C-181193FBCF1E}"/>
          </ac:spMkLst>
        </pc:spChg>
        <pc:spChg chg="mod topLvl">
          <ac:chgData name="TAN Mei Yi [Harrisdale Senior High School]" userId="f9f029c9-d743-4d60-9f2c-e74bdec1ab07" providerId="ADAL" clId="{0E1E5BAB-8D1B-4279-98F4-9F6A2CCF1549}" dt="2022-08-19T00:26:47.981" v="871" actId="165"/>
          <ac:spMkLst>
            <pc:docMk/>
            <pc:sldMk cId="179992667" sldId="666"/>
            <ac:spMk id="17" creationId="{4A0934EE-4107-DF92-2F94-C853502A1B0D}"/>
          </ac:spMkLst>
        </pc:spChg>
        <pc:spChg chg="mod topLvl">
          <ac:chgData name="TAN Mei Yi [Harrisdale Senior High School]" userId="f9f029c9-d743-4d60-9f2c-e74bdec1ab07" providerId="ADAL" clId="{0E1E5BAB-8D1B-4279-98F4-9F6A2CCF1549}" dt="2022-08-19T00:26:59.543" v="872" actId="164"/>
          <ac:spMkLst>
            <pc:docMk/>
            <pc:sldMk cId="179992667" sldId="666"/>
            <ac:spMk id="20" creationId="{DEF825FA-2C03-9B3F-8B67-5FEF63E3BD8D}"/>
          </ac:spMkLst>
        </pc:spChg>
        <pc:spChg chg="mod topLvl">
          <ac:chgData name="TAN Mei Yi [Harrisdale Senior High School]" userId="f9f029c9-d743-4d60-9f2c-e74bdec1ab07" providerId="ADAL" clId="{0E1E5BAB-8D1B-4279-98F4-9F6A2CCF1549}" dt="2022-08-19T00:26:47.981" v="871" actId="165"/>
          <ac:spMkLst>
            <pc:docMk/>
            <pc:sldMk cId="179992667" sldId="666"/>
            <ac:spMk id="21" creationId="{F2016CEE-F2E5-3BB9-E041-9CC702AAB5BD}"/>
          </ac:spMkLst>
        </pc:spChg>
        <pc:spChg chg="mod">
          <ac:chgData name="TAN Mei Yi [Harrisdale Senior High School]" userId="f9f029c9-d743-4d60-9f2c-e74bdec1ab07" providerId="ADAL" clId="{0E1E5BAB-8D1B-4279-98F4-9F6A2CCF1549}" dt="2022-08-19T00:21:02.639" v="861" actId="20577"/>
          <ac:spMkLst>
            <pc:docMk/>
            <pc:sldMk cId="179992667" sldId="666"/>
            <ac:spMk id="22" creationId="{9F208DD8-7804-967E-05F5-F92DAA9D64A1}"/>
          </ac:spMkLst>
        </pc:spChg>
        <pc:spChg chg="mod">
          <ac:chgData name="TAN Mei Yi [Harrisdale Senior High School]" userId="f9f029c9-d743-4d60-9f2c-e74bdec1ab07" providerId="ADAL" clId="{0E1E5BAB-8D1B-4279-98F4-9F6A2CCF1549}" dt="2022-08-19T00:27:43.005" v="880" actId="14100"/>
          <ac:spMkLst>
            <pc:docMk/>
            <pc:sldMk cId="179992667" sldId="666"/>
            <ac:spMk id="23" creationId="{1EAA9C89-E01C-0299-B00E-2C0139816650}"/>
          </ac:spMkLst>
        </pc:spChg>
        <pc:spChg chg="mod">
          <ac:chgData name="TAN Mei Yi [Harrisdale Senior High School]" userId="f9f029c9-d743-4d60-9f2c-e74bdec1ab07" providerId="ADAL" clId="{0E1E5BAB-8D1B-4279-98F4-9F6A2CCF1549}" dt="2022-08-19T01:34:02.187" v="899" actId="1076"/>
          <ac:spMkLst>
            <pc:docMk/>
            <pc:sldMk cId="179992667" sldId="666"/>
            <ac:spMk id="24" creationId="{D4AE2179-4D1A-C2A4-6786-66521610AFEA}"/>
          </ac:spMkLst>
        </pc:spChg>
        <pc:spChg chg="mod">
          <ac:chgData name="TAN Mei Yi [Harrisdale Senior High School]" userId="f9f029c9-d743-4d60-9f2c-e74bdec1ab07" providerId="ADAL" clId="{0E1E5BAB-8D1B-4279-98F4-9F6A2CCF1549}" dt="2022-08-19T00:28:06.568" v="891" actId="20577"/>
          <ac:spMkLst>
            <pc:docMk/>
            <pc:sldMk cId="179992667" sldId="666"/>
            <ac:spMk id="25" creationId="{A00FE5EC-B01D-3313-8176-CF35C6D84F31}"/>
          </ac:spMkLst>
        </pc:spChg>
        <pc:spChg chg="mod">
          <ac:chgData name="TAN Mei Yi [Harrisdale Senior High School]" userId="f9f029c9-d743-4d60-9f2c-e74bdec1ab07" providerId="ADAL" clId="{0E1E5BAB-8D1B-4279-98F4-9F6A2CCF1549}" dt="2022-08-19T00:27:59.223" v="886" actId="20577"/>
          <ac:spMkLst>
            <pc:docMk/>
            <pc:sldMk cId="179992667" sldId="666"/>
            <ac:spMk id="26" creationId="{E71A2AF5-1B5C-9DE5-B984-C6877DE7253D}"/>
          </ac:spMkLst>
        </pc:spChg>
        <pc:spChg chg="mod">
          <ac:chgData name="TAN Mei Yi [Harrisdale Senior High School]" userId="f9f029c9-d743-4d60-9f2c-e74bdec1ab07" providerId="ADAL" clId="{0E1E5BAB-8D1B-4279-98F4-9F6A2CCF1549}" dt="2022-08-19T00:28:14.765" v="898" actId="20577"/>
          <ac:spMkLst>
            <pc:docMk/>
            <pc:sldMk cId="179992667" sldId="666"/>
            <ac:spMk id="27" creationId="{C1569F58-6E8D-2FDB-DE5F-3BFCA17455BF}"/>
          </ac:spMkLst>
        </pc:spChg>
        <pc:spChg chg="mod">
          <ac:chgData name="TAN Mei Yi [Harrisdale Senior High School]" userId="f9f029c9-d743-4d60-9f2c-e74bdec1ab07" providerId="ADAL" clId="{0E1E5BAB-8D1B-4279-98F4-9F6A2CCF1549}" dt="2022-08-19T01:35:24.526" v="928" actId="1076"/>
          <ac:spMkLst>
            <pc:docMk/>
            <pc:sldMk cId="179992667" sldId="666"/>
            <ac:spMk id="28" creationId="{AE3882A6-A3CD-8AA2-659B-8D1567086B74}"/>
          </ac:spMkLst>
        </pc:spChg>
        <pc:spChg chg="mod">
          <ac:chgData name="TAN Mei Yi [Harrisdale Senior High School]" userId="f9f029c9-d743-4d60-9f2c-e74bdec1ab07" providerId="ADAL" clId="{0E1E5BAB-8D1B-4279-98F4-9F6A2CCF1549}" dt="2022-08-19T00:26:19.532" v="866" actId="1076"/>
          <ac:spMkLst>
            <pc:docMk/>
            <pc:sldMk cId="179992667" sldId="666"/>
            <ac:spMk id="29" creationId="{E8253FDC-82F8-51A9-7FCB-E3BD3D9F82B9}"/>
          </ac:spMkLst>
        </pc:spChg>
        <pc:spChg chg="mod">
          <ac:chgData name="TAN Mei Yi [Harrisdale Senior High School]" userId="f9f029c9-d743-4d60-9f2c-e74bdec1ab07" providerId="ADAL" clId="{0E1E5BAB-8D1B-4279-98F4-9F6A2CCF1549}" dt="2022-08-19T01:35:21.085" v="927" actId="1076"/>
          <ac:spMkLst>
            <pc:docMk/>
            <pc:sldMk cId="179992667" sldId="666"/>
            <ac:spMk id="30" creationId="{9E4CC556-7AF8-55A8-A498-E2522806C4AE}"/>
          </ac:spMkLst>
        </pc:spChg>
        <pc:grpChg chg="add mod">
          <ac:chgData name="TAN Mei Yi [Harrisdale Senior High School]" userId="f9f029c9-d743-4d60-9f2c-e74bdec1ab07" providerId="ADAL" clId="{0E1E5BAB-8D1B-4279-98F4-9F6A2CCF1549}" dt="2022-08-19T00:26:59.543" v="872" actId="164"/>
          <ac:grpSpMkLst>
            <pc:docMk/>
            <pc:sldMk cId="179992667" sldId="666"/>
            <ac:grpSpMk id="4" creationId="{168146BF-2E74-215E-BD39-E21F6B1C311A}"/>
          </ac:grpSpMkLst>
        </pc:grpChg>
        <pc:grpChg chg="del">
          <ac:chgData name="TAN Mei Yi [Harrisdale Senior High School]" userId="f9f029c9-d743-4d60-9f2c-e74bdec1ab07" providerId="ADAL" clId="{0E1E5BAB-8D1B-4279-98F4-9F6A2CCF1549}" dt="2022-08-19T00:26:47.981" v="871" actId="165"/>
          <ac:grpSpMkLst>
            <pc:docMk/>
            <pc:sldMk cId="179992667" sldId="666"/>
            <ac:grpSpMk id="18" creationId="{9B52BD9C-A9E1-F1AD-DB4F-E15D7D0C8064}"/>
          </ac:grpSpMkLst>
        </pc:grpChg>
        <pc:grpChg chg="del">
          <ac:chgData name="TAN Mei Yi [Harrisdale Senior High School]" userId="f9f029c9-d743-4d60-9f2c-e74bdec1ab07" providerId="ADAL" clId="{0E1E5BAB-8D1B-4279-98F4-9F6A2CCF1549}" dt="2022-08-19T00:26:47.981" v="871" actId="165"/>
          <ac:grpSpMkLst>
            <pc:docMk/>
            <pc:sldMk cId="179992667" sldId="666"/>
            <ac:grpSpMk id="19" creationId="{57716567-91B2-70D4-DB05-D4993C8161CD}"/>
          </ac:grpSpMkLst>
        </pc:grpChg>
        <pc:picChg chg="add del mod">
          <ac:chgData name="TAN Mei Yi [Harrisdale Senior High School]" userId="f9f029c9-d743-4d60-9f2c-e74bdec1ab07" providerId="ADAL" clId="{0E1E5BAB-8D1B-4279-98F4-9F6A2CCF1549}" dt="2022-08-19T01:35:27.055" v="929" actId="478"/>
          <ac:picMkLst>
            <pc:docMk/>
            <pc:sldMk cId="179992667" sldId="666"/>
            <ac:picMk id="3" creationId="{49CA31E6-0F3D-75FC-0D8E-6FFC46843DFB}"/>
          </ac:picMkLst>
        </pc:picChg>
      </pc:sldChg>
      <pc:sldChg chg="addSp delSp modSp add mod delAnim modAnim">
        <pc:chgData name="TAN Mei Yi [Harrisdale Senior High School]" userId="f9f029c9-d743-4d60-9f2c-e74bdec1ab07" providerId="ADAL" clId="{0E1E5BAB-8D1B-4279-98F4-9F6A2CCF1549}" dt="2022-08-19T01:37:08.629" v="968" actId="1076"/>
        <pc:sldMkLst>
          <pc:docMk/>
          <pc:sldMk cId="1507587361" sldId="667"/>
        </pc:sldMkLst>
        <pc:spChg chg="mod">
          <ac:chgData name="TAN Mei Yi [Harrisdale Senior High School]" userId="f9f029c9-d743-4d60-9f2c-e74bdec1ab07" providerId="ADAL" clId="{0E1E5BAB-8D1B-4279-98F4-9F6A2CCF1549}" dt="2022-08-19T01:36:24.535" v="950" actId="20577"/>
          <ac:spMkLst>
            <pc:docMk/>
            <pc:sldMk cId="1507587361" sldId="667"/>
            <ac:spMk id="6" creationId="{8D553480-BA58-D5F0-B19D-448BEC830D32}"/>
          </ac:spMkLst>
        </pc:spChg>
        <pc:spChg chg="del">
          <ac:chgData name="TAN Mei Yi [Harrisdale Senior High School]" userId="f9f029c9-d743-4d60-9f2c-e74bdec1ab07" providerId="ADAL" clId="{0E1E5BAB-8D1B-4279-98F4-9F6A2CCF1549}" dt="2022-08-19T01:36:36.652" v="958" actId="478"/>
          <ac:spMkLst>
            <pc:docMk/>
            <pc:sldMk cId="1507587361" sldId="667"/>
            <ac:spMk id="7" creationId="{AD6FC533-6D43-D36F-D93C-263942B1BDC8}"/>
          </ac:spMkLst>
        </pc:spChg>
        <pc:spChg chg="mod">
          <ac:chgData name="TAN Mei Yi [Harrisdale Senior High School]" userId="f9f029c9-d743-4d60-9f2c-e74bdec1ab07" providerId="ADAL" clId="{0E1E5BAB-8D1B-4279-98F4-9F6A2CCF1549}" dt="2022-08-19T01:36:14.764" v="945" actId="207"/>
          <ac:spMkLst>
            <pc:docMk/>
            <pc:sldMk cId="1507587361" sldId="667"/>
            <ac:spMk id="10" creationId="{2B59DFFB-C0E6-1141-433E-F6BA7977E63B}"/>
          </ac:spMkLst>
        </pc:spChg>
        <pc:spChg chg="del">
          <ac:chgData name="TAN Mei Yi [Harrisdale Senior High School]" userId="f9f029c9-d743-4d60-9f2c-e74bdec1ab07" providerId="ADAL" clId="{0E1E5BAB-8D1B-4279-98F4-9F6A2CCF1549}" dt="2022-08-19T01:36:41.440" v="960" actId="478"/>
          <ac:spMkLst>
            <pc:docMk/>
            <pc:sldMk cId="1507587361" sldId="667"/>
            <ac:spMk id="15" creationId="{EFF4AFCF-1CEE-8384-1767-F6437932C44E}"/>
          </ac:spMkLst>
        </pc:spChg>
        <pc:spChg chg="del">
          <ac:chgData name="TAN Mei Yi [Harrisdale Senior High School]" userId="f9f029c9-d743-4d60-9f2c-e74bdec1ab07" providerId="ADAL" clId="{0E1E5BAB-8D1B-4279-98F4-9F6A2CCF1549}" dt="2022-08-19T01:36:41.440" v="960" actId="478"/>
          <ac:spMkLst>
            <pc:docMk/>
            <pc:sldMk cId="1507587361" sldId="667"/>
            <ac:spMk id="17" creationId="{4A0934EE-4107-DF92-2F94-C853502A1B0D}"/>
          </ac:spMkLst>
        </pc:spChg>
        <pc:spChg chg="del">
          <ac:chgData name="TAN Mei Yi [Harrisdale Senior High School]" userId="f9f029c9-d743-4d60-9f2c-e74bdec1ab07" providerId="ADAL" clId="{0E1E5BAB-8D1B-4279-98F4-9F6A2CCF1549}" dt="2022-08-19T01:36:41.440" v="960" actId="478"/>
          <ac:spMkLst>
            <pc:docMk/>
            <pc:sldMk cId="1507587361" sldId="667"/>
            <ac:spMk id="21" creationId="{F2016CEE-F2E5-3BB9-E041-9CC702AAB5BD}"/>
          </ac:spMkLst>
        </pc:spChg>
        <pc:spChg chg="mod">
          <ac:chgData name="TAN Mei Yi [Harrisdale Senior High School]" userId="f9f029c9-d743-4d60-9f2c-e74bdec1ab07" providerId="ADAL" clId="{0E1E5BAB-8D1B-4279-98F4-9F6A2CCF1549}" dt="2022-08-19T01:36:29.329" v="957" actId="20577"/>
          <ac:spMkLst>
            <pc:docMk/>
            <pc:sldMk cId="1507587361" sldId="667"/>
            <ac:spMk id="22" creationId="{9F208DD8-7804-967E-05F5-F92DAA9D64A1}"/>
          </ac:spMkLst>
        </pc:spChg>
        <pc:spChg chg="del">
          <ac:chgData name="TAN Mei Yi [Harrisdale Senior High School]" userId="f9f029c9-d743-4d60-9f2c-e74bdec1ab07" providerId="ADAL" clId="{0E1E5BAB-8D1B-4279-98F4-9F6A2CCF1549}" dt="2022-08-19T01:36:41.440" v="960" actId="478"/>
          <ac:spMkLst>
            <pc:docMk/>
            <pc:sldMk cId="1507587361" sldId="667"/>
            <ac:spMk id="23" creationId="{1EAA9C89-E01C-0299-B00E-2C0139816650}"/>
          </ac:spMkLst>
        </pc:spChg>
        <pc:spChg chg="del">
          <ac:chgData name="TAN Mei Yi [Harrisdale Senior High School]" userId="f9f029c9-d743-4d60-9f2c-e74bdec1ab07" providerId="ADAL" clId="{0E1E5BAB-8D1B-4279-98F4-9F6A2CCF1549}" dt="2022-08-19T01:36:41.440" v="960" actId="478"/>
          <ac:spMkLst>
            <pc:docMk/>
            <pc:sldMk cId="1507587361" sldId="667"/>
            <ac:spMk id="24" creationId="{D4AE2179-4D1A-C2A4-6786-66521610AFEA}"/>
          </ac:spMkLst>
        </pc:spChg>
        <pc:spChg chg="del">
          <ac:chgData name="TAN Mei Yi [Harrisdale Senior High School]" userId="f9f029c9-d743-4d60-9f2c-e74bdec1ab07" providerId="ADAL" clId="{0E1E5BAB-8D1B-4279-98F4-9F6A2CCF1549}" dt="2022-08-19T01:36:41.440" v="960" actId="478"/>
          <ac:spMkLst>
            <pc:docMk/>
            <pc:sldMk cId="1507587361" sldId="667"/>
            <ac:spMk id="25" creationId="{A00FE5EC-B01D-3313-8176-CF35C6D84F31}"/>
          </ac:spMkLst>
        </pc:spChg>
        <pc:spChg chg="del">
          <ac:chgData name="TAN Mei Yi [Harrisdale Senior High School]" userId="f9f029c9-d743-4d60-9f2c-e74bdec1ab07" providerId="ADAL" clId="{0E1E5BAB-8D1B-4279-98F4-9F6A2CCF1549}" dt="2022-08-19T01:36:41.440" v="960" actId="478"/>
          <ac:spMkLst>
            <pc:docMk/>
            <pc:sldMk cId="1507587361" sldId="667"/>
            <ac:spMk id="26" creationId="{E71A2AF5-1B5C-9DE5-B984-C6877DE7253D}"/>
          </ac:spMkLst>
        </pc:spChg>
        <pc:spChg chg="del">
          <ac:chgData name="TAN Mei Yi [Harrisdale Senior High School]" userId="f9f029c9-d743-4d60-9f2c-e74bdec1ab07" providerId="ADAL" clId="{0E1E5BAB-8D1B-4279-98F4-9F6A2CCF1549}" dt="2022-08-19T01:36:41.440" v="960" actId="478"/>
          <ac:spMkLst>
            <pc:docMk/>
            <pc:sldMk cId="1507587361" sldId="667"/>
            <ac:spMk id="27" creationId="{C1569F58-6E8D-2FDB-DE5F-3BFCA17455BF}"/>
          </ac:spMkLst>
        </pc:spChg>
        <pc:spChg chg="del">
          <ac:chgData name="TAN Mei Yi [Harrisdale Senior High School]" userId="f9f029c9-d743-4d60-9f2c-e74bdec1ab07" providerId="ADAL" clId="{0E1E5BAB-8D1B-4279-98F4-9F6A2CCF1549}" dt="2022-08-19T01:36:44.925" v="961" actId="478"/>
          <ac:spMkLst>
            <pc:docMk/>
            <pc:sldMk cId="1507587361" sldId="667"/>
            <ac:spMk id="28" creationId="{AE3882A6-A3CD-8AA2-659B-8D1567086B74}"/>
          </ac:spMkLst>
        </pc:spChg>
        <pc:spChg chg="del">
          <ac:chgData name="TAN Mei Yi [Harrisdale Senior High School]" userId="f9f029c9-d743-4d60-9f2c-e74bdec1ab07" providerId="ADAL" clId="{0E1E5BAB-8D1B-4279-98F4-9F6A2CCF1549}" dt="2022-08-19T01:36:36.652" v="958" actId="478"/>
          <ac:spMkLst>
            <pc:docMk/>
            <pc:sldMk cId="1507587361" sldId="667"/>
            <ac:spMk id="29" creationId="{E8253FDC-82F8-51A9-7FCB-E3BD3D9F82B9}"/>
          </ac:spMkLst>
        </pc:spChg>
        <pc:spChg chg="del">
          <ac:chgData name="TAN Mei Yi [Harrisdale Senior High School]" userId="f9f029c9-d743-4d60-9f2c-e74bdec1ab07" providerId="ADAL" clId="{0E1E5BAB-8D1B-4279-98F4-9F6A2CCF1549}" dt="2022-08-19T01:36:44.925" v="961" actId="478"/>
          <ac:spMkLst>
            <pc:docMk/>
            <pc:sldMk cId="1507587361" sldId="667"/>
            <ac:spMk id="30" creationId="{9E4CC556-7AF8-55A8-A498-E2522806C4AE}"/>
          </ac:spMkLst>
        </pc:spChg>
        <pc:grpChg chg="del">
          <ac:chgData name="TAN Mei Yi [Harrisdale Senior High School]" userId="f9f029c9-d743-4d60-9f2c-e74bdec1ab07" providerId="ADAL" clId="{0E1E5BAB-8D1B-4279-98F4-9F6A2CCF1549}" dt="2022-08-19T01:36:41.440" v="960" actId="478"/>
          <ac:grpSpMkLst>
            <pc:docMk/>
            <pc:sldMk cId="1507587361" sldId="667"/>
            <ac:grpSpMk id="4" creationId="{168146BF-2E74-215E-BD39-E21F6B1C311A}"/>
          </ac:grpSpMkLst>
        </pc:grpChg>
        <pc:picChg chg="add mod modCrop">
          <ac:chgData name="TAN Mei Yi [Harrisdale Senior High School]" userId="f9f029c9-d743-4d60-9f2c-e74bdec1ab07" providerId="ADAL" clId="{0E1E5BAB-8D1B-4279-98F4-9F6A2CCF1549}" dt="2022-08-19T01:37:08.629" v="968" actId="1076"/>
          <ac:picMkLst>
            <pc:docMk/>
            <pc:sldMk cId="1507587361" sldId="667"/>
            <ac:picMk id="3" creationId="{196D445B-DD68-877A-8795-0F49B16AF2E7}"/>
          </ac:picMkLst>
        </pc:picChg>
        <pc:picChg chg="del">
          <ac:chgData name="TAN Mei Yi [Harrisdale Senior High School]" userId="f9f029c9-d743-4d60-9f2c-e74bdec1ab07" providerId="ADAL" clId="{0E1E5BAB-8D1B-4279-98F4-9F6A2CCF1549}" dt="2022-08-19T01:36:36.652" v="958" actId="478"/>
          <ac:picMkLst>
            <pc:docMk/>
            <pc:sldMk cId="1507587361" sldId="667"/>
            <ac:picMk id="14" creationId="{14166795-46C5-D046-27BE-A39DE4556C95}"/>
          </ac:picMkLst>
        </pc:picChg>
      </pc:sldChg>
      <pc:sldChg chg="addSp delSp modSp add mod delAnim modAnim">
        <pc:chgData name="TAN Mei Yi [Harrisdale Senior High School]" userId="f9f029c9-d743-4d60-9f2c-e74bdec1ab07" providerId="ADAL" clId="{0E1E5BAB-8D1B-4279-98F4-9F6A2CCF1549}" dt="2022-08-19T02:43:20.110" v="2608"/>
        <pc:sldMkLst>
          <pc:docMk/>
          <pc:sldMk cId="261203392" sldId="668"/>
        </pc:sldMkLst>
        <pc:spChg chg="mod">
          <ac:chgData name="TAN Mei Yi [Harrisdale Senior High School]" userId="f9f029c9-d743-4d60-9f2c-e74bdec1ab07" providerId="ADAL" clId="{0E1E5BAB-8D1B-4279-98F4-9F6A2CCF1549}" dt="2022-08-19T01:38:41.034" v="991" actId="20577"/>
          <ac:spMkLst>
            <pc:docMk/>
            <pc:sldMk cId="261203392" sldId="668"/>
            <ac:spMk id="6" creationId="{8D553480-BA58-D5F0-B19D-448BEC830D32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1:40:03.609" v="1107" actId="164"/>
          <ac:spMkLst>
            <pc:docMk/>
            <pc:sldMk cId="261203392" sldId="668"/>
            <ac:spMk id="7" creationId="{C2BEE96E-2D67-3149-771B-055175785607}"/>
          </ac:spMkLst>
        </pc:spChg>
        <pc:spChg chg="add del mod">
          <ac:chgData name="TAN Mei Yi [Harrisdale Senior High School]" userId="f9f029c9-d743-4d60-9f2c-e74bdec1ab07" providerId="ADAL" clId="{0E1E5BAB-8D1B-4279-98F4-9F6A2CCF1549}" dt="2022-08-19T02:40:20.583" v="2604" actId="478"/>
          <ac:spMkLst>
            <pc:docMk/>
            <pc:sldMk cId="261203392" sldId="668"/>
            <ac:spMk id="9" creationId="{9F6841A5-713B-46A0-042F-6F315D22DEA5}"/>
          </ac:spMkLst>
        </pc:spChg>
        <pc:spChg chg="mod">
          <ac:chgData name="TAN Mei Yi [Harrisdale Senior High School]" userId="f9f029c9-d743-4d60-9f2c-e74bdec1ab07" providerId="ADAL" clId="{0E1E5BAB-8D1B-4279-98F4-9F6A2CCF1549}" dt="2022-08-19T01:38:32.006" v="983" actId="20577"/>
          <ac:spMkLst>
            <pc:docMk/>
            <pc:sldMk cId="261203392" sldId="668"/>
            <ac:spMk id="10" creationId="{2B59DFFB-C0E6-1141-433E-F6BA7977E63B}"/>
          </ac:spMkLst>
        </pc:spChg>
        <pc:spChg chg="add del mod">
          <ac:chgData name="TAN Mei Yi [Harrisdale Senior High School]" userId="f9f029c9-d743-4d60-9f2c-e74bdec1ab07" providerId="ADAL" clId="{0E1E5BAB-8D1B-4279-98F4-9F6A2CCF1549}" dt="2022-08-19T02:40:20.583" v="2604" actId="478"/>
          <ac:spMkLst>
            <pc:docMk/>
            <pc:sldMk cId="261203392" sldId="668"/>
            <ac:spMk id="11" creationId="{FD59C962-323E-1F7E-5854-0661835B844B}"/>
          </ac:spMkLst>
        </pc:spChg>
        <pc:spChg chg="add del mod">
          <ac:chgData name="TAN Mei Yi [Harrisdale Senior High School]" userId="f9f029c9-d743-4d60-9f2c-e74bdec1ab07" providerId="ADAL" clId="{0E1E5BAB-8D1B-4279-98F4-9F6A2CCF1549}" dt="2022-08-19T02:40:20.583" v="2604" actId="478"/>
          <ac:spMkLst>
            <pc:docMk/>
            <pc:sldMk cId="261203392" sldId="668"/>
            <ac:spMk id="12" creationId="{B362220E-3A4D-CCBD-80D4-7910C983DBC1}"/>
          </ac:spMkLst>
        </pc:spChg>
        <pc:spChg chg="add del mod">
          <ac:chgData name="TAN Mei Yi [Harrisdale Senior High School]" userId="f9f029c9-d743-4d60-9f2c-e74bdec1ab07" providerId="ADAL" clId="{0E1E5BAB-8D1B-4279-98F4-9F6A2CCF1549}" dt="2022-08-19T02:40:20.583" v="2604" actId="478"/>
          <ac:spMkLst>
            <pc:docMk/>
            <pc:sldMk cId="261203392" sldId="668"/>
            <ac:spMk id="13" creationId="{E3FD3720-55F8-C966-567E-5B48C62CD991}"/>
          </ac:spMkLst>
        </pc:spChg>
        <pc:spChg chg="mod">
          <ac:chgData name="TAN Mei Yi [Harrisdale Senior High School]" userId="f9f029c9-d743-4d60-9f2c-e74bdec1ab07" providerId="ADAL" clId="{0E1E5BAB-8D1B-4279-98F4-9F6A2CCF1549}" dt="2022-08-19T01:57:43.447" v="1305" actId="20577"/>
          <ac:spMkLst>
            <pc:docMk/>
            <pc:sldMk cId="261203392" sldId="668"/>
            <ac:spMk id="22" creationId="{9F208DD8-7804-967E-05F5-F92DAA9D64A1}"/>
          </ac:spMkLst>
        </pc:spChg>
        <pc:grpChg chg="add del mod ord">
          <ac:chgData name="TAN Mei Yi [Harrisdale Senior High School]" userId="f9f029c9-d743-4d60-9f2c-e74bdec1ab07" providerId="ADAL" clId="{0E1E5BAB-8D1B-4279-98F4-9F6A2CCF1549}" dt="2022-08-19T02:40:20.583" v="2604" actId="478"/>
          <ac:grpSpMkLst>
            <pc:docMk/>
            <pc:sldMk cId="261203392" sldId="668"/>
            <ac:grpSpMk id="8" creationId="{F4837559-0CA7-97B7-E55A-891F677B0EE0}"/>
          </ac:grpSpMkLst>
        </pc:grpChg>
        <pc:picChg chg="del">
          <ac:chgData name="TAN Mei Yi [Harrisdale Senior High School]" userId="f9f029c9-d743-4d60-9f2c-e74bdec1ab07" providerId="ADAL" clId="{0E1E5BAB-8D1B-4279-98F4-9F6A2CCF1549}" dt="2022-08-19T01:39:15.874" v="1093" actId="478"/>
          <ac:picMkLst>
            <pc:docMk/>
            <pc:sldMk cId="261203392" sldId="668"/>
            <ac:picMk id="3" creationId="{196D445B-DD68-877A-8795-0F49B16AF2E7}"/>
          </ac:picMkLst>
        </pc:picChg>
        <pc:picChg chg="add mod">
          <ac:chgData name="TAN Mei Yi [Harrisdale Senior High School]" userId="f9f029c9-d743-4d60-9f2c-e74bdec1ab07" providerId="ADAL" clId="{0E1E5BAB-8D1B-4279-98F4-9F6A2CCF1549}" dt="2022-08-19T02:40:25.354" v="2607" actId="1076"/>
          <ac:picMkLst>
            <pc:docMk/>
            <pc:sldMk cId="261203392" sldId="668"/>
            <ac:picMk id="3" creationId="{B0FA8EFB-B4AD-7380-57B4-C3B594F7C443}"/>
          </ac:picMkLst>
        </pc:picChg>
        <pc:picChg chg="add mod ord modCrop">
          <ac:chgData name="TAN Mei Yi [Harrisdale Senior High School]" userId="f9f029c9-d743-4d60-9f2c-e74bdec1ab07" providerId="ADAL" clId="{0E1E5BAB-8D1B-4279-98F4-9F6A2CCF1549}" dt="2022-08-19T01:40:03.609" v="1107" actId="164"/>
          <ac:picMkLst>
            <pc:docMk/>
            <pc:sldMk cId="261203392" sldId="668"/>
            <ac:picMk id="4" creationId="{39CA4A1C-524F-103E-F74D-1BE117CD6950}"/>
          </ac:picMkLst>
        </pc:picChg>
      </pc:sldChg>
      <pc:sldChg chg="addSp delSp modSp add mod modAnim">
        <pc:chgData name="TAN Mei Yi [Harrisdale Senior High School]" userId="f9f029c9-d743-4d60-9f2c-e74bdec1ab07" providerId="ADAL" clId="{0E1E5BAB-8D1B-4279-98F4-9F6A2CCF1549}" dt="2022-08-19T02:00:21.116" v="1349" actId="1076"/>
        <pc:sldMkLst>
          <pc:docMk/>
          <pc:sldMk cId="545894721" sldId="669"/>
        </pc:sldMkLst>
        <pc:spChg chg="mod">
          <ac:chgData name="TAN Mei Yi [Harrisdale Senior High School]" userId="f9f029c9-d743-4d60-9f2c-e74bdec1ab07" providerId="ADAL" clId="{0E1E5BAB-8D1B-4279-98F4-9F6A2CCF1549}" dt="2022-08-19T01:57:34.017" v="1303" actId="20577"/>
          <ac:spMkLst>
            <pc:docMk/>
            <pc:sldMk cId="545894721" sldId="669"/>
            <ac:spMk id="6" creationId="{8D553480-BA58-D5F0-B19D-448BEC830D32}"/>
          </ac:spMkLst>
        </pc:spChg>
        <pc:spChg chg="mod ord topLvl">
          <ac:chgData name="TAN Mei Yi [Harrisdale Senior High School]" userId="f9f029c9-d743-4d60-9f2c-e74bdec1ab07" providerId="ADAL" clId="{0E1E5BAB-8D1B-4279-98F4-9F6A2CCF1549}" dt="2022-08-19T01:58:40.849" v="1317" actId="164"/>
          <ac:spMkLst>
            <pc:docMk/>
            <pc:sldMk cId="545894721" sldId="669"/>
            <ac:spMk id="7" creationId="{C2BEE96E-2D67-3149-771B-055175785607}"/>
          </ac:spMkLst>
        </pc:spChg>
        <pc:spChg chg="mod">
          <ac:chgData name="TAN Mei Yi [Harrisdale Senior High School]" userId="f9f029c9-d743-4d60-9f2c-e74bdec1ab07" providerId="ADAL" clId="{0E1E5BAB-8D1B-4279-98F4-9F6A2CCF1549}" dt="2022-08-19T01:56:43.688" v="1292" actId="20577"/>
          <ac:spMkLst>
            <pc:docMk/>
            <pc:sldMk cId="545894721" sldId="669"/>
            <ac:spMk id="10" creationId="{2B59DFFB-C0E6-1141-433E-F6BA7977E63B}"/>
          </ac:spMkLst>
        </pc:spChg>
        <pc:spChg chg="mod">
          <ac:chgData name="TAN Mei Yi [Harrisdale Senior High School]" userId="f9f029c9-d743-4d60-9f2c-e74bdec1ab07" providerId="ADAL" clId="{0E1E5BAB-8D1B-4279-98F4-9F6A2CCF1549}" dt="2022-08-19T01:59:39.079" v="1335" actId="20577"/>
          <ac:spMkLst>
            <pc:docMk/>
            <pc:sldMk cId="545894721" sldId="669"/>
            <ac:spMk id="11" creationId="{FD59C962-323E-1F7E-5854-0661835B844B}"/>
          </ac:spMkLst>
        </pc:spChg>
        <pc:spChg chg="mod">
          <ac:chgData name="TAN Mei Yi [Harrisdale Senior High School]" userId="f9f029c9-d743-4d60-9f2c-e74bdec1ab07" providerId="ADAL" clId="{0E1E5BAB-8D1B-4279-98F4-9F6A2CCF1549}" dt="2022-08-19T01:59:45.360" v="1336"/>
          <ac:spMkLst>
            <pc:docMk/>
            <pc:sldMk cId="545894721" sldId="669"/>
            <ac:spMk id="12" creationId="{B362220E-3A4D-CCBD-80D4-7910C983DBC1}"/>
          </ac:spMkLst>
        </pc:spChg>
        <pc:spChg chg="mod">
          <ac:chgData name="TAN Mei Yi [Harrisdale Senior High School]" userId="f9f029c9-d743-4d60-9f2c-e74bdec1ab07" providerId="ADAL" clId="{0E1E5BAB-8D1B-4279-98F4-9F6A2CCF1549}" dt="2022-08-19T01:59:52.041" v="1341" actId="20577"/>
          <ac:spMkLst>
            <pc:docMk/>
            <pc:sldMk cId="545894721" sldId="669"/>
            <ac:spMk id="13" creationId="{E3FD3720-55F8-C966-567E-5B48C62CD991}"/>
          </ac:spMkLst>
        </pc:spChg>
        <pc:spChg chg="mod">
          <ac:chgData name="TAN Mei Yi [Harrisdale Senior High School]" userId="f9f029c9-d743-4d60-9f2c-e74bdec1ab07" providerId="ADAL" clId="{0E1E5BAB-8D1B-4279-98F4-9F6A2CCF1549}" dt="2022-08-19T01:57:48.171" v="1306" actId="20577"/>
          <ac:spMkLst>
            <pc:docMk/>
            <pc:sldMk cId="545894721" sldId="669"/>
            <ac:spMk id="22" creationId="{9F208DD8-7804-967E-05F5-F92DAA9D64A1}"/>
          </ac:spMkLst>
        </pc:spChg>
        <pc:grpChg chg="del">
          <ac:chgData name="TAN Mei Yi [Harrisdale Senior High School]" userId="f9f029c9-d743-4d60-9f2c-e74bdec1ab07" providerId="ADAL" clId="{0E1E5BAB-8D1B-4279-98F4-9F6A2CCF1549}" dt="2022-08-19T01:58:26.525" v="1313" actId="165"/>
          <ac:grpSpMkLst>
            <pc:docMk/>
            <pc:sldMk cId="545894721" sldId="669"/>
            <ac:grpSpMk id="8" creationId="{F4837559-0CA7-97B7-E55A-891F677B0EE0}"/>
          </ac:grpSpMkLst>
        </pc:grpChg>
        <pc:grpChg chg="add mod ord">
          <ac:chgData name="TAN Mei Yi [Harrisdale Senior High School]" userId="f9f029c9-d743-4d60-9f2c-e74bdec1ab07" providerId="ADAL" clId="{0E1E5BAB-8D1B-4279-98F4-9F6A2CCF1549}" dt="2022-08-19T01:58:59.984" v="1324" actId="14100"/>
          <ac:grpSpMkLst>
            <pc:docMk/>
            <pc:sldMk cId="545894721" sldId="669"/>
            <ac:grpSpMk id="15" creationId="{EE8F2C17-56FF-2366-6374-9630E047FA39}"/>
          </ac:grpSpMkLst>
        </pc:grpChg>
        <pc:picChg chg="add mod modCrop">
          <ac:chgData name="TAN Mei Yi [Harrisdale Senior High School]" userId="f9f029c9-d743-4d60-9f2c-e74bdec1ab07" providerId="ADAL" clId="{0E1E5BAB-8D1B-4279-98F4-9F6A2CCF1549}" dt="2022-08-19T01:58:40.849" v="1317" actId="164"/>
          <ac:picMkLst>
            <pc:docMk/>
            <pc:sldMk cId="545894721" sldId="669"/>
            <ac:picMk id="3" creationId="{0A50940F-649E-CDCB-051E-091C106B5070}"/>
          </ac:picMkLst>
        </pc:picChg>
        <pc:picChg chg="del mod topLvl">
          <ac:chgData name="TAN Mei Yi [Harrisdale Senior High School]" userId="f9f029c9-d743-4d60-9f2c-e74bdec1ab07" providerId="ADAL" clId="{0E1E5BAB-8D1B-4279-98F4-9F6A2CCF1549}" dt="2022-08-19T01:58:42.197" v="1318" actId="478"/>
          <ac:picMkLst>
            <pc:docMk/>
            <pc:sldMk cId="545894721" sldId="669"/>
            <ac:picMk id="4" creationId="{39CA4A1C-524F-103E-F74D-1BE117CD6950}"/>
          </ac:picMkLst>
        </pc:picChg>
        <pc:picChg chg="add mod modCrop">
          <ac:chgData name="TAN Mei Yi [Harrisdale Senior High School]" userId="f9f029c9-d743-4d60-9f2c-e74bdec1ab07" providerId="ADAL" clId="{0E1E5BAB-8D1B-4279-98F4-9F6A2CCF1549}" dt="2022-08-19T02:00:21.116" v="1349" actId="1076"/>
          <ac:picMkLst>
            <pc:docMk/>
            <pc:sldMk cId="545894721" sldId="669"/>
            <ac:picMk id="14" creationId="{9F4299CB-388D-9C51-0424-4E96C4C68149}"/>
          </ac:picMkLst>
        </pc:picChg>
      </pc:sldChg>
      <pc:sldChg chg="addSp delSp modSp add mod delAnim modAnim">
        <pc:chgData name="TAN Mei Yi [Harrisdale Senior High School]" userId="f9f029c9-d743-4d60-9f2c-e74bdec1ab07" providerId="ADAL" clId="{0E1E5BAB-8D1B-4279-98F4-9F6A2CCF1549}" dt="2022-08-19T02:04:53.196" v="1477"/>
        <pc:sldMkLst>
          <pc:docMk/>
          <pc:sldMk cId="494565681" sldId="670"/>
        </pc:sldMkLst>
        <pc:spChg chg="mod">
          <ac:chgData name="TAN Mei Yi [Harrisdale Senior High School]" userId="f9f029c9-d743-4d60-9f2c-e74bdec1ab07" providerId="ADAL" clId="{0E1E5BAB-8D1B-4279-98F4-9F6A2CCF1549}" dt="2022-08-19T02:03:54.228" v="1457" actId="20577"/>
          <ac:spMkLst>
            <pc:docMk/>
            <pc:sldMk cId="494565681" sldId="670"/>
            <ac:spMk id="6" creationId="{8D553480-BA58-D5F0-B19D-448BEC830D32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2:04:38.834" v="1472" actId="1076"/>
          <ac:spMkLst>
            <pc:docMk/>
            <pc:sldMk cId="494565681" sldId="670"/>
            <ac:spMk id="8" creationId="{54BDC37D-40E8-25A5-4218-6C89473D759F}"/>
          </ac:spMkLst>
        </pc:spChg>
        <pc:spChg chg="del">
          <ac:chgData name="TAN Mei Yi [Harrisdale Senior High School]" userId="f9f029c9-d743-4d60-9f2c-e74bdec1ab07" providerId="ADAL" clId="{0E1E5BAB-8D1B-4279-98F4-9F6A2CCF1549}" dt="2022-08-19T02:04:17.562" v="1461" actId="478"/>
          <ac:spMkLst>
            <pc:docMk/>
            <pc:sldMk cId="494565681" sldId="670"/>
            <ac:spMk id="9" creationId="{9F6841A5-713B-46A0-042F-6F315D22DEA5}"/>
          </ac:spMkLst>
        </pc:spChg>
        <pc:spChg chg="mod">
          <ac:chgData name="TAN Mei Yi [Harrisdale Senior High School]" userId="f9f029c9-d743-4d60-9f2c-e74bdec1ab07" providerId="ADAL" clId="{0E1E5BAB-8D1B-4279-98F4-9F6A2CCF1549}" dt="2022-08-19T02:03:51.014" v="1456" actId="20577"/>
          <ac:spMkLst>
            <pc:docMk/>
            <pc:sldMk cId="494565681" sldId="670"/>
            <ac:spMk id="10" creationId="{2B59DFFB-C0E6-1141-433E-F6BA7977E63B}"/>
          </ac:spMkLst>
        </pc:spChg>
        <pc:spChg chg="del">
          <ac:chgData name="TAN Mei Yi [Harrisdale Senior High School]" userId="f9f029c9-d743-4d60-9f2c-e74bdec1ab07" providerId="ADAL" clId="{0E1E5BAB-8D1B-4279-98F4-9F6A2CCF1549}" dt="2022-08-19T02:03:03.891" v="1352" actId="478"/>
          <ac:spMkLst>
            <pc:docMk/>
            <pc:sldMk cId="494565681" sldId="670"/>
            <ac:spMk id="11" creationId="{FD59C962-323E-1F7E-5854-0661835B844B}"/>
          </ac:spMkLst>
        </pc:spChg>
        <pc:spChg chg="del">
          <ac:chgData name="TAN Mei Yi [Harrisdale Senior High School]" userId="f9f029c9-d743-4d60-9f2c-e74bdec1ab07" providerId="ADAL" clId="{0E1E5BAB-8D1B-4279-98F4-9F6A2CCF1549}" dt="2022-08-19T02:03:03.891" v="1352" actId="478"/>
          <ac:spMkLst>
            <pc:docMk/>
            <pc:sldMk cId="494565681" sldId="670"/>
            <ac:spMk id="12" creationId="{B362220E-3A4D-CCBD-80D4-7910C983DBC1}"/>
          </ac:spMkLst>
        </pc:spChg>
        <pc:spChg chg="del">
          <ac:chgData name="TAN Mei Yi [Harrisdale Senior High School]" userId="f9f029c9-d743-4d60-9f2c-e74bdec1ab07" providerId="ADAL" clId="{0E1E5BAB-8D1B-4279-98F4-9F6A2CCF1549}" dt="2022-08-19T02:03:03.891" v="1352" actId="478"/>
          <ac:spMkLst>
            <pc:docMk/>
            <pc:sldMk cId="494565681" sldId="670"/>
            <ac:spMk id="13" creationId="{E3FD3720-55F8-C966-567E-5B48C62CD991}"/>
          </ac:spMkLst>
        </pc:spChg>
        <pc:spChg chg="mod">
          <ac:chgData name="TAN Mei Yi [Harrisdale Senior High School]" userId="f9f029c9-d743-4d60-9f2c-e74bdec1ab07" providerId="ADAL" clId="{0E1E5BAB-8D1B-4279-98F4-9F6A2CCF1549}" dt="2022-08-19T02:04:13.118" v="1460" actId="20577"/>
          <ac:spMkLst>
            <pc:docMk/>
            <pc:sldMk cId="494565681" sldId="670"/>
            <ac:spMk id="22" creationId="{9F208DD8-7804-967E-05F5-F92DAA9D64A1}"/>
          </ac:spMkLst>
        </pc:spChg>
        <pc:grpChg chg="del">
          <ac:chgData name="TAN Mei Yi [Harrisdale Senior High School]" userId="f9f029c9-d743-4d60-9f2c-e74bdec1ab07" providerId="ADAL" clId="{0E1E5BAB-8D1B-4279-98F4-9F6A2CCF1549}" dt="2022-08-19T02:03:05.247" v="1353" actId="478"/>
          <ac:grpSpMkLst>
            <pc:docMk/>
            <pc:sldMk cId="494565681" sldId="670"/>
            <ac:grpSpMk id="15" creationId="{EE8F2C17-56FF-2366-6374-9630E047FA39}"/>
          </ac:grpSpMkLst>
        </pc:grpChg>
        <pc:picChg chg="add mod modCrop">
          <ac:chgData name="TAN Mei Yi [Harrisdale Senior High School]" userId="f9f029c9-d743-4d60-9f2c-e74bdec1ab07" providerId="ADAL" clId="{0E1E5BAB-8D1B-4279-98F4-9F6A2CCF1549}" dt="2022-08-19T02:04:51.189" v="1476" actId="14100"/>
          <ac:picMkLst>
            <pc:docMk/>
            <pc:sldMk cId="494565681" sldId="670"/>
            <ac:picMk id="4" creationId="{864944F9-A049-D891-4D8C-554CBC1E578D}"/>
          </ac:picMkLst>
        </pc:picChg>
        <pc:picChg chg="del">
          <ac:chgData name="TAN Mei Yi [Harrisdale Senior High School]" userId="f9f029c9-d743-4d60-9f2c-e74bdec1ab07" providerId="ADAL" clId="{0E1E5BAB-8D1B-4279-98F4-9F6A2CCF1549}" dt="2022-08-19T02:03:01.113" v="1351" actId="478"/>
          <ac:picMkLst>
            <pc:docMk/>
            <pc:sldMk cId="494565681" sldId="670"/>
            <ac:picMk id="14" creationId="{9F4299CB-388D-9C51-0424-4E96C4C68149}"/>
          </ac:picMkLst>
        </pc:picChg>
      </pc:sldChg>
      <pc:sldChg chg="addSp delSp modSp add mod ord delAnim modAnim">
        <pc:chgData name="TAN Mei Yi [Harrisdale Senior High School]" userId="f9f029c9-d743-4d60-9f2c-e74bdec1ab07" providerId="ADAL" clId="{0E1E5BAB-8D1B-4279-98F4-9F6A2CCF1549}" dt="2022-08-19T02:14:46.892" v="1809"/>
        <pc:sldMkLst>
          <pc:docMk/>
          <pc:sldMk cId="1196640818" sldId="671"/>
        </pc:sldMkLst>
        <pc:spChg chg="del">
          <ac:chgData name="TAN Mei Yi [Harrisdale Senior High School]" userId="f9f029c9-d743-4d60-9f2c-e74bdec1ab07" providerId="ADAL" clId="{0E1E5BAB-8D1B-4279-98F4-9F6A2CCF1549}" dt="2022-08-19T02:07:47.407" v="1601" actId="478"/>
          <ac:spMkLst>
            <pc:docMk/>
            <pc:sldMk cId="1196640818" sldId="671"/>
            <ac:spMk id="6" creationId="{8D553480-BA58-D5F0-B19D-448BEC830D32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2:09:56.199" v="1789" actId="1076"/>
          <ac:spMkLst>
            <pc:docMk/>
            <pc:sldMk cId="1196640818" sldId="671"/>
            <ac:spMk id="7" creationId="{927A87C5-6F8D-489D-EF0A-C4D65A762A54}"/>
          </ac:spMkLst>
        </pc:spChg>
        <pc:spChg chg="mod">
          <ac:chgData name="TAN Mei Yi [Harrisdale Senior High School]" userId="f9f029c9-d743-4d60-9f2c-e74bdec1ab07" providerId="ADAL" clId="{0E1E5BAB-8D1B-4279-98F4-9F6A2CCF1549}" dt="2022-08-19T02:09:00.751" v="1740" actId="1076"/>
          <ac:spMkLst>
            <pc:docMk/>
            <pc:sldMk cId="1196640818" sldId="671"/>
            <ac:spMk id="8" creationId="{54BDC37D-40E8-25A5-4218-6C89473D759F}"/>
          </ac:spMkLst>
        </pc:spChg>
        <pc:spChg chg="mod">
          <ac:chgData name="TAN Mei Yi [Harrisdale Senior High School]" userId="f9f029c9-d743-4d60-9f2c-e74bdec1ab07" providerId="ADAL" clId="{0E1E5BAB-8D1B-4279-98F4-9F6A2CCF1549}" dt="2022-08-19T02:07:43.250" v="1600" actId="14100"/>
          <ac:spMkLst>
            <pc:docMk/>
            <pc:sldMk cId="1196640818" sldId="671"/>
            <ac:spMk id="10" creationId="{2B59DFFB-C0E6-1141-433E-F6BA7977E63B}"/>
          </ac:spMkLst>
        </pc:spChg>
        <pc:spChg chg="mod">
          <ac:chgData name="TAN Mei Yi [Harrisdale Senior High School]" userId="f9f029c9-d743-4d60-9f2c-e74bdec1ab07" providerId="ADAL" clId="{0E1E5BAB-8D1B-4279-98F4-9F6A2CCF1549}" dt="2022-08-19T02:08:44.485" v="1731" actId="20577"/>
          <ac:spMkLst>
            <pc:docMk/>
            <pc:sldMk cId="1196640818" sldId="671"/>
            <ac:spMk id="22" creationId="{9F208DD8-7804-967E-05F5-F92DAA9D64A1}"/>
          </ac:spMkLst>
        </pc:spChg>
        <pc:picChg chg="add mod modCrop">
          <ac:chgData name="TAN Mei Yi [Harrisdale Senior High School]" userId="f9f029c9-d743-4d60-9f2c-e74bdec1ab07" providerId="ADAL" clId="{0E1E5BAB-8D1B-4279-98F4-9F6A2CCF1549}" dt="2022-08-19T02:10:10.029" v="1793" actId="14100"/>
          <ac:picMkLst>
            <pc:docMk/>
            <pc:sldMk cId="1196640818" sldId="671"/>
            <ac:picMk id="3" creationId="{3D9EDF98-EF02-70BC-E7E4-FAF8748F3A54}"/>
          </ac:picMkLst>
        </pc:picChg>
        <pc:picChg chg="del">
          <ac:chgData name="TAN Mei Yi [Harrisdale Senior High School]" userId="f9f029c9-d743-4d60-9f2c-e74bdec1ab07" providerId="ADAL" clId="{0E1E5BAB-8D1B-4279-98F4-9F6A2CCF1549}" dt="2022-08-19T02:09:07.664" v="1741" actId="478"/>
          <ac:picMkLst>
            <pc:docMk/>
            <pc:sldMk cId="1196640818" sldId="671"/>
            <ac:picMk id="4" creationId="{864944F9-A049-D891-4D8C-554CBC1E578D}"/>
          </ac:picMkLst>
        </pc:picChg>
      </pc:sldChg>
      <pc:sldChg chg="addSp delSp modSp add mod delAnim modAnim">
        <pc:chgData name="TAN Mei Yi [Harrisdale Senior High School]" userId="f9f029c9-d743-4d60-9f2c-e74bdec1ab07" providerId="ADAL" clId="{0E1E5BAB-8D1B-4279-98F4-9F6A2CCF1549}" dt="2022-08-19T02:37:16.389" v="2582" actId="1076"/>
        <pc:sldMkLst>
          <pc:docMk/>
          <pc:sldMk cId="121952845" sldId="672"/>
        </pc:sldMkLst>
        <pc:spChg chg="mod">
          <ac:chgData name="TAN Mei Yi [Harrisdale Senior High School]" userId="f9f029c9-d743-4d60-9f2c-e74bdec1ab07" providerId="ADAL" clId="{0E1E5BAB-8D1B-4279-98F4-9F6A2CCF1549}" dt="2022-08-19T02:36:51.783" v="2568" actId="20577"/>
          <ac:spMkLst>
            <pc:docMk/>
            <pc:sldMk cId="121952845" sldId="672"/>
            <ac:spMk id="4" creationId="{00000000-0000-0000-0000-000000000000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2:34:35.771" v="2516" actId="1076"/>
          <ac:spMkLst>
            <pc:docMk/>
            <pc:sldMk cId="121952845" sldId="672"/>
            <ac:spMk id="6" creationId="{90A18563-4CB2-53FB-B39D-053F69389898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2:35:07.762" v="2541" actId="20577"/>
          <ac:spMkLst>
            <pc:docMk/>
            <pc:sldMk cId="121952845" sldId="672"/>
            <ac:spMk id="7" creationId="{A51749BA-C00A-6163-BB7A-685D829FAA45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2:35:11.868" v="2544" actId="20577"/>
          <ac:spMkLst>
            <pc:docMk/>
            <pc:sldMk cId="121952845" sldId="672"/>
            <ac:spMk id="8" creationId="{467E735D-9DEA-936C-3B31-D50D78800B98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2:36:47.248" v="2564" actId="1076"/>
          <ac:spMkLst>
            <pc:docMk/>
            <pc:sldMk cId="121952845" sldId="672"/>
            <ac:spMk id="10" creationId="{7C83B8D5-63D7-DAA0-9D8B-B732CFCD2627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2:36:47.248" v="2564" actId="1076"/>
          <ac:spMkLst>
            <pc:docMk/>
            <pc:sldMk cId="121952845" sldId="672"/>
            <ac:spMk id="11" creationId="{3CB8BBAB-FA0F-F9DF-1793-DB8E17314BAE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2:37:16.389" v="2582" actId="1076"/>
          <ac:spMkLst>
            <pc:docMk/>
            <pc:sldMk cId="121952845" sldId="672"/>
            <ac:spMk id="12" creationId="{4E18C916-3468-6FB7-2C11-AD43F3F7D46B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2:37:16.389" v="2582" actId="1076"/>
          <ac:spMkLst>
            <pc:docMk/>
            <pc:sldMk cId="121952845" sldId="672"/>
            <ac:spMk id="13" creationId="{A3F9F6E2-3A4D-CB81-E531-73488D4FA60E}"/>
          </ac:spMkLst>
        </pc:spChg>
        <pc:spChg chg="mod">
          <ac:chgData name="TAN Mei Yi [Harrisdale Senior High School]" userId="f9f029c9-d743-4d60-9f2c-e74bdec1ab07" providerId="ADAL" clId="{0E1E5BAB-8D1B-4279-98F4-9F6A2CCF1549}" dt="2022-08-19T02:34:35.771" v="2516" actId="1076"/>
          <ac:spMkLst>
            <pc:docMk/>
            <pc:sldMk cId="121952845" sldId="672"/>
            <ac:spMk id="24" creationId="{408245F3-42B5-B849-B83B-3C6FB1BEC05D}"/>
          </ac:spMkLst>
        </pc:spChg>
        <pc:spChg chg="del mod">
          <ac:chgData name="TAN Mei Yi [Harrisdale Senior High School]" userId="f9f029c9-d743-4d60-9f2c-e74bdec1ab07" providerId="ADAL" clId="{0E1E5BAB-8D1B-4279-98F4-9F6A2CCF1549}" dt="2022-08-19T02:33:04.919" v="2421" actId="478"/>
          <ac:spMkLst>
            <pc:docMk/>
            <pc:sldMk cId="121952845" sldId="672"/>
            <ac:spMk id="97" creationId="{9CCE37B5-5F35-771D-FEAB-FC40466D3C03}"/>
          </ac:spMkLst>
        </pc:spChg>
        <pc:picChg chg="del mod">
          <ac:chgData name="TAN Mei Yi [Harrisdale Senior High School]" userId="f9f029c9-d743-4d60-9f2c-e74bdec1ab07" providerId="ADAL" clId="{0E1E5BAB-8D1B-4279-98F4-9F6A2CCF1549}" dt="2022-08-19T02:14:30.851" v="1806" actId="478"/>
          <ac:picMkLst>
            <pc:docMk/>
            <pc:sldMk cId="121952845" sldId="672"/>
            <ac:picMk id="3" creationId="{5C34D6A1-DF37-B1B8-DAF4-54FDA1B0CD11}"/>
          </ac:picMkLst>
        </pc:picChg>
        <pc:picChg chg="add del mod">
          <ac:chgData name="TAN Mei Yi [Harrisdale Senior High School]" userId="f9f029c9-d743-4d60-9f2c-e74bdec1ab07" providerId="ADAL" clId="{0E1E5BAB-8D1B-4279-98F4-9F6A2CCF1549}" dt="2022-08-19T02:37:08.785" v="2581" actId="478"/>
          <ac:picMkLst>
            <pc:docMk/>
            <pc:sldMk cId="121952845" sldId="672"/>
            <ac:picMk id="5" creationId="{D36F9446-7328-ACD8-F212-EDE0DFA22FBB}"/>
          </ac:picMkLst>
        </pc:picChg>
      </pc:sldChg>
      <pc:sldChg chg="delSp modSp add mod delAnim modAnim">
        <pc:chgData name="TAN Mei Yi [Harrisdale Senior High School]" userId="f9f029c9-d743-4d60-9f2c-e74bdec1ab07" providerId="ADAL" clId="{0E1E5BAB-8D1B-4279-98F4-9F6A2CCF1549}" dt="2022-08-19T02:53:20.564" v="2609"/>
        <pc:sldMkLst>
          <pc:docMk/>
          <pc:sldMk cId="2271864284" sldId="673"/>
        </pc:sldMkLst>
        <pc:spChg chg="mod">
          <ac:chgData name="TAN Mei Yi [Harrisdale Senior High School]" userId="f9f029c9-d743-4d60-9f2c-e74bdec1ab07" providerId="ADAL" clId="{0E1E5BAB-8D1B-4279-98F4-9F6A2CCF1549}" dt="2022-08-19T02:40:09.655" v="2602" actId="20577"/>
          <ac:spMkLst>
            <pc:docMk/>
            <pc:sldMk cId="2271864284" sldId="673"/>
            <ac:spMk id="5" creationId="{2ADA7AF8-1FC9-4807-B4FF-6DF092ABA010}"/>
          </ac:spMkLst>
        </pc:spChg>
        <pc:spChg chg="del">
          <ac:chgData name="TAN Mei Yi [Harrisdale Senior High School]" userId="f9f029c9-d743-4d60-9f2c-e74bdec1ab07" providerId="ADAL" clId="{0E1E5BAB-8D1B-4279-98F4-9F6A2CCF1549}" dt="2022-08-19T02:40:05.651" v="2587" actId="478"/>
          <ac:spMkLst>
            <pc:docMk/>
            <pc:sldMk cId="2271864284" sldId="673"/>
            <ac:spMk id="6" creationId="{8D553480-BA58-D5F0-B19D-448BEC830D32}"/>
          </ac:spMkLst>
        </pc:spChg>
        <pc:spChg chg="mod">
          <ac:chgData name="TAN Mei Yi [Harrisdale Senior High School]" userId="f9f029c9-d743-4d60-9f2c-e74bdec1ab07" providerId="ADAL" clId="{0E1E5BAB-8D1B-4279-98F4-9F6A2CCF1549}" dt="2022-08-19T02:40:17.171" v="2603" actId="1076"/>
          <ac:spMkLst>
            <pc:docMk/>
            <pc:sldMk cId="2271864284" sldId="673"/>
            <ac:spMk id="9" creationId="{9F6841A5-713B-46A0-042F-6F315D22DEA5}"/>
          </ac:spMkLst>
        </pc:spChg>
        <pc:spChg chg="del">
          <ac:chgData name="TAN Mei Yi [Harrisdale Senior High School]" userId="f9f029c9-d743-4d60-9f2c-e74bdec1ab07" providerId="ADAL" clId="{0E1E5BAB-8D1B-4279-98F4-9F6A2CCF1549}" dt="2022-08-19T02:40:05.651" v="2587" actId="478"/>
          <ac:spMkLst>
            <pc:docMk/>
            <pc:sldMk cId="2271864284" sldId="673"/>
            <ac:spMk id="10" creationId="{2B59DFFB-C0E6-1141-433E-F6BA7977E63B}"/>
          </ac:spMkLst>
        </pc:spChg>
        <pc:spChg chg="mod">
          <ac:chgData name="TAN Mei Yi [Harrisdale Senior High School]" userId="f9f029c9-d743-4d60-9f2c-e74bdec1ab07" providerId="ADAL" clId="{0E1E5BAB-8D1B-4279-98F4-9F6A2CCF1549}" dt="2022-08-19T02:40:17.171" v="2603" actId="1076"/>
          <ac:spMkLst>
            <pc:docMk/>
            <pc:sldMk cId="2271864284" sldId="673"/>
            <ac:spMk id="11" creationId="{FD59C962-323E-1F7E-5854-0661835B844B}"/>
          </ac:spMkLst>
        </pc:spChg>
        <pc:spChg chg="mod">
          <ac:chgData name="TAN Mei Yi [Harrisdale Senior High School]" userId="f9f029c9-d743-4d60-9f2c-e74bdec1ab07" providerId="ADAL" clId="{0E1E5BAB-8D1B-4279-98F4-9F6A2CCF1549}" dt="2022-08-19T02:40:17.171" v="2603" actId="1076"/>
          <ac:spMkLst>
            <pc:docMk/>
            <pc:sldMk cId="2271864284" sldId="673"/>
            <ac:spMk id="12" creationId="{B362220E-3A4D-CCBD-80D4-7910C983DBC1}"/>
          </ac:spMkLst>
        </pc:spChg>
        <pc:spChg chg="mod">
          <ac:chgData name="TAN Mei Yi [Harrisdale Senior High School]" userId="f9f029c9-d743-4d60-9f2c-e74bdec1ab07" providerId="ADAL" clId="{0E1E5BAB-8D1B-4279-98F4-9F6A2CCF1549}" dt="2022-08-19T02:40:17.171" v="2603" actId="1076"/>
          <ac:spMkLst>
            <pc:docMk/>
            <pc:sldMk cId="2271864284" sldId="673"/>
            <ac:spMk id="13" creationId="{E3FD3720-55F8-C966-567E-5B48C62CD991}"/>
          </ac:spMkLst>
        </pc:spChg>
        <pc:spChg chg="del">
          <ac:chgData name="TAN Mei Yi [Harrisdale Senior High School]" userId="f9f029c9-d743-4d60-9f2c-e74bdec1ab07" providerId="ADAL" clId="{0E1E5BAB-8D1B-4279-98F4-9F6A2CCF1549}" dt="2022-08-19T02:40:05.651" v="2587" actId="478"/>
          <ac:spMkLst>
            <pc:docMk/>
            <pc:sldMk cId="2271864284" sldId="673"/>
            <ac:spMk id="22" creationId="{9F208DD8-7804-967E-05F5-F92DAA9D64A1}"/>
          </ac:spMkLst>
        </pc:spChg>
        <pc:grpChg chg="mod">
          <ac:chgData name="TAN Mei Yi [Harrisdale Senior High School]" userId="f9f029c9-d743-4d60-9f2c-e74bdec1ab07" providerId="ADAL" clId="{0E1E5BAB-8D1B-4279-98F4-9F6A2CCF1549}" dt="2022-08-19T02:40:17.171" v="2603" actId="1076"/>
          <ac:grpSpMkLst>
            <pc:docMk/>
            <pc:sldMk cId="2271864284" sldId="673"/>
            <ac:grpSpMk id="8" creationId="{F4837559-0CA7-97B7-E55A-891F677B0EE0}"/>
          </ac:grpSpMkLst>
        </pc:grp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9T02:23:54.94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62 23 5064 0 0,'1'-2'232'0'0,"0"1"-147"0"0,2-2-54 0 0,-4-13 9538 0 0,-21 37-5349 0 0,21-20-3592 0 0,0 1-99 0 0,-8 17 284 0 0,4-8-433 0 0,0 0-1 0 0,1-1 0 0 0,-6 23 1 0 0,5-15-28 0 0,5-17-321 0 0,-1 1-1 0 0,0 0 0 0 0,1 0 1 0 0,-1 0-1 0 0,1 0 0 0 0,0-1 0 0 0,-1 1 1 0 0,1 0-1 0 0,0 0 0 0 0,0 0 1 0 0,0 0-1 0 0,1 3 0 0 0,0 2-22 0 0,0 0-1 0 0,-1 0 0 0 0,0 1 1 0 0,0-1-1 0 0,-2 13 0 0 0,2-7 11 0 0,0 0 0 0 0,1 0 0 0 0,1 0 0 0 0,0-1 0 0 0,0 1 0 0 0,2 0 0 0 0,4 12-1 0 0,-7-20-16 0 0,25 56-1 0 0,-26-61 0 0 0,3 6-8 0 0,8 7-138 0 0,-9-10-72 0 0,-2-2 133 0 0,1-1 0 0 0,-1 1 0 0 0,1 0-1 0 0,-1-1 1 0 0,1 1 0 0 0,-1 0 0 0 0,1-1 0 0 0,-1 1-1 0 0,1-1 1 0 0,0 1 0 0 0,-1-1 0 0 0,1 1 0 0 0,0-1-1 0 0,-1 0 1 0 0,1 1 0 0 0,0-1 0 0 0,-1 0 0 0 0,1 0-1 0 0,0 1 1 0 0,1-1 0 0 0,10 0-1359 0 0,-2-5-335 0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9T02:24:15.72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31 210 9848 0 0,'0'0'3150'0'0,"-1"0"-1995"0"0,-17 3 816 0 0,16-3-481 0 0,1 3-827 0 0,-6 6-281 0 0,5-7-118 0 0,3 1-28 0 0,1 0-197 0 0,-1 0 0 0 0,-1 1-1 0 0,1-1 1 0 0,0 1 0 0 0,-1 5-1 0 0,2 5-38 0 0,20 26 552 0 0,-21-39-528 0 0,-1-1-1 0 0,1 1 1 0 0,-1 0-1 0 0,0-1 0 0 0,1 1 1 0 0,-1 0-1 0 0,1-1 1 0 0,0 1-1 0 0,-1-1 0 0 0,1 1 1 0 0,-1-1-1 0 0,1 1 1 0 0,0-1-1 0 0,-1 0 1 0 0,1 1-1 0 0,0-1 0 0 0,0 0 1 0 0,-1 1-1 0 0,2-1 1 0 0,-1 0 34 0 0,2 2-38 0 0,0 0-1 0 0,0-1 1 0 0,0 0-1 0 0,0 0 1 0 0,0 0 0 0 0,0 0-1 0 0,5 1 1 0 0,9 2 16 0 0,-15-3-22 0 0,1-1-1 0 0,-1 1 0 0 0,0-1 0 0 0,0 0 1 0 0,0 0-1 0 0,1 0 0 0 0,-1 0 0 0 0,0 0 1 0 0,0 0-1 0 0,0-1 0 0 0,1 1 0 0 0,-1-1 1 0 0,0 0-1 0 0,0 1 0 0 0,0-1 0 0 0,0 0 1 0 0,0 0-1 0 0,0 0 0 0 0,0 0 1 0 0,-1-1-1 0 0,1 1 0 0 0,3-3 0 0 0,-1 0 25 0 0,-1 0 1 0 0,1 1-1 0 0,-1-1 0 0 0,0 0 0 0 0,0-1 0 0 0,0 1 0 0 0,-1 0 0 0 0,4-10 0 0 0,16-39 266 0 0,-15 40-228 0 0,-2 0 0 0 0,1-1 0 0 0,-2 0 0 0 0,0 0 0 0 0,0 0 0 0 0,-1 0 0 0 0,1-24 0 0 0,-3 24 27 0 0,-1 11-77 0 0,0 1-1 0 0,1 0 0 0 0,-1-1 1 0 0,0 1-1 0 0,0 0 1 0 0,-1-1-1 0 0,1 1 0 0 0,0 0 1 0 0,-1-1-1 0 0,1 1 1 0 0,-1 0-1 0 0,0 0 0 0 0,0 0 1 0 0,0-1-1 0 0,0 1 1 0 0,0 0-1 0 0,-3-3 0 0 0,2 2 6 0 0,-1 0 0 0 0,1 1 0 0 0,-1-1 0 0 0,1 1 0 0 0,-1 0 0 0 0,0 0 0 0 0,0 0 0 0 0,0 0 0 0 0,0 1 0 0 0,0-1 0 0 0,0 1 0 0 0,-1 0 0 0 0,1-1 0 0 0,0 2 0 0 0,-1-1 0 0 0,1 0 0 0 0,-1 1 0 0 0,1-1 0 0 0,-1 1 0 0 0,-3 0 0 0 0,0 0-96 0 0,-1 0 0 0 0,1 1 0 0 0,0-1 0 0 0,0 1 0 0 0,0 1 0 0 0,-13 4 0 0 0,18-5-62 0 0,-1 0 0 0 0,1 0 0 0 0,-1 1 0 0 0,1-1 0 0 0,0 1 0 0 0,0 0 0 0 0,0-1-1 0 0,0 1 1 0 0,0 0 0 0 0,0 0 0 0 0,0 1 0 0 0,0-1 0 0 0,1 0 0 0 0,-1 0 0 0 0,1 1 0 0 0,0-1-1 0 0,0 1 1 0 0,0-1 0 0 0,0 1 0 0 0,-1 4 0 0 0,1-4-218 0 0,0 0 0 0 0,0 0 0 0 0,1 0 0 0 0,-1 0 0 0 0,1 0 0 0 0,-1 0 0 0 0,1 0 0 0 0,0 0 0 0 0,1 0 0 0 0,-1 0 0 0 0,0 0 0 0 0,1 0 0 0 0,0 0 1 0 0,1 4-1 0 0,0-1-1713 0 0,3 17-12 0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9T02:24:16.10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1 225 5064 0 0,'1'1'6290'0'0,"18"29"-662"0"0,-18-28-4595 0 0,5 11 301 0 0,-3-2-1066 0 0,-1 0 0 0 0,0 0 0 0 0,0 0 0 0 0,-1 0 0 0 0,-1 0 0 0 0,1 0 0 0 0,-2 0 0 0 0,0 0 0 0 0,0 0 0 0 0,-1 0 0 0 0,-4 17 0 0 0,-3-9 53 0 0,2-4-1177 0 0,5-2-6822 0 0</inkml:trace>
  <inkml:trace contextRef="#ctx0" brushRef="#br0" timeOffset="1">169 0 2304 0 0,'0'0'13414'0'0,"0"3"-11734"0"0,4 119 3105 0 0,-4-104-4569 0 0,5 34 0 0 0,-3-31-189 0 0,3 5-7 0 0,-1-12-133 0 0,3 3-539 0 0,-4-11-507 0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9T02:24:16.46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14744 0 0,'0'0'1480'0'0,"1"1"-1358"0"0,3 7 96 0 0,-1 0 0 0 0,6 15 0 0 0,-7-15 344 0 0,1 0 0 0 0,1 0-1 0 0,5 11 1 0 0,35 64 1458 0 0,-33-60-1267 0 0,1 0 1 0 0,21 30-1 0 0,-26-41-770 0 0,0 1-1 0 0,0 0 0 0 0,-1 1 1 0 0,-1 0-1 0 0,0 0 1 0 0,-1 0-1 0 0,0 0 0 0 0,-1 0 1 0 0,1 17-1 0 0,-4-22 2 0 0,0 1 1 0 0,0-1-1 0 0,-1 1 0 0 0,0-1 0 0 0,-1 1 1 0 0,0-1-1 0 0,-6 15 0 0 0,1-4-120 0 0,-2 0 0 0 0,-13 23 0 0 0,12-29-459 0 0,-1 1-20 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9T02:24:17.04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60 0 11632 0 0,'0'0'1053'0'0,"-2"0"-710"0"0,0 0 60 0 0,0 0 0 0 0,0 0 0 0 0,1 1 1 0 0,-1-1-1 0 0,0 0 0 0 0,0 1 0 0 0,0-1 1 0 0,1 1-1 0 0,-1-1 0 0 0,0 1 0 0 0,1 0 0 0 0,-1 0 1 0 0,1 0-1 0 0,-3 2 0 0 0,2-1-312 0 0,0 0 0 0 0,0 0 0 0 0,0 0 1 0 0,0 1-1 0 0,1-1 0 0 0,-1 1 0 0 0,1-1 0 0 0,0 1 0 0 0,-1 0 0 0 0,1 2 0 0 0,-3 8-2 0 0,2-1 0 0 0,-1 1 0 0 0,2 0 0 0 0,0-1 0 0 0,0 1 0 0 0,1 0 0 0 0,1 0 0 0 0,0 0-1 0 0,6 24 1 0 0,-4-29-89 0 0,0 0 0 0 0,0 0 0 0 0,0-1 0 0 0,1 1 0 0 0,1-1 0 0 0,-1 0 0 0 0,7 7 0 0 0,13 23 0 0 0,-23-35-12 0 0,0 1-1 0 0,0-1 1 0 0,1 1 0 0 0,-1-1-1 0 0,1 1 1 0 0,0-1-1 0 0,0 0 1 0 0,0 0-1 0 0,0 0 1 0 0,0 0-1 0 0,0 0 1 0 0,0-1-1 0 0,1 1 1 0 0,-1 0-1 0 0,1-1 1 0 0,-1 0 0 0 0,1 0-1 0 0,-1 0 1 0 0,1 0-1 0 0,0 0 1 0 0,0 0-1 0 0,3 0 1 0 0,-4-1-92 0 0,-1 0 0 0 0,1 0 1 0 0,0 0-1 0 0,0 0 0 0 0,-1 0 1 0 0,1-1-1 0 0,0 1 0 0 0,-1-1 1 0 0,1 1-1 0 0,-1-1 0 0 0,3-1 1 0 0,12-3-4793 0 0,-1 2-1365 0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9T02:24:17.38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8288 0 0,'0'0'7541'0'0,"1"8"-5255"0"0,11 40 1022 0 0,0 27-2580 0 0,-9-58-504 0 0,8 27-61 0 0,-3-13-132 0 0,-7-25-63 0 0,-1-5 10 0 0,1 1-1 0 0,-1-1 1 0 0,0 0-1 0 0,1 1 1 0 0,-1-1 0 0 0,1 1-1 0 0,-1-1 1 0 0,1 0-1 0 0,-1 1 1 0 0,1-1 0 0 0,0 0-1 0 0,0 0 1 0 0,1 2-1 0 0,-1-2-195 0 0,19-1-4696 0 0,-19 0 3703 0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9T02:24:17.73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57 1 12784 0 0,'0'2'586'0'0,"-2"-1"-392"0"0,-1 1-3 0 0,-2 12 199 0 0,-2 14 677 0 0,3-7 1012 0 0,4-19-1856 0 0,0 1-1 0 0,0-1 1 0 0,0 1 0 0 0,-1-1 0 0 0,0 0-1 0 0,1 1 1 0 0,-1-1 0 0 0,-2 4-1 0 0,2-3-115 0 0,0-1-1 0 0,0 1 1 0 0,0-1-1 0 0,1 1 1 0 0,-1 0-1 0 0,1 0 1 0 0,-1 4-1 0 0,-3 13 265 0 0,-2 3-223 0 0,4-20-139 0 0,0 1-2 0 0,1 11-63 0 0,1-13-225 0 0,-8 3-5962 0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9T02:24:18.17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2304 0 0,'0'0'8301'0'0,"1"1"-7673"0"0,5 14 5068 0 0,-4-10-5714 0 0,-1-3 702 0 0,-1 0-106 0 0,0 16 507 0 0,4 27 0 0 0,3 22-157 0 0,3 1-397 0 0,0 4 206 0 0,12 39-641 0 0,-21-107-359 0 0,-1 1 0 0 0,1-1 0 0 0,1 0 0 0 0,-1 0 0 0 0,1 1 0 0 0,0-1 0 0 0,0 0-1 0 0,3 4 1 0 0,5 5-1205 0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9T02:24:18.68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2760 0 0,'0'0'125'0'0,"1"2"-3"0"0,21 31 3372 0 0,-9-12 2343 0 0,4 20 996 0 0,-8-24-6160 0 0,-1 0 0 0 0,5 20-1 0 0,3 4-144 0 0,-13-29-412 0 0,0-1 0 0 0,0 1 0 0 0,-2-1 0 0 0,1 1 1 0 0,-1 0-1 0 0,-1 0 0 0 0,-1 15 0 0 0,1-6 85 0 0,-1-3-45 0 0,-1 0 0 0 0,-1-1 0 0 0,0 0 0 0 0,-1 0 0 0 0,-1 0 0 0 0,-1 0 0 0 0,-8 17 0 0 0,11-28-203 0 0,-1 0 1 0 0,1 0-1 0 0,-1 0 0 0 0,-9 10 0 0 0,-7 9-2187 0 0,10-6-5569 0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9T02:27:10.64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133 43 6448 0 0,'0'0'2074'0'0,"-6"-7"2701"0"0,-20-21 461 0 0,25 26-4555 0 0,-8 0 1160 0 0,8 1-1756 0 0,0 1-1 0 0,1-1 1 0 0,-1 1 0 0 0,0 0 0 0 0,0 0-1 0 0,1-1 1 0 0,-1 1 0 0 0,0 0 0 0 0,0 0-1 0 0,0 0 1 0 0,1 0 0 0 0,-1 0-1 0 0,0 0 1 0 0,0 0 0 0 0,0 0 0 0 0,-1 0-1 0 0,0 2-50 0 0,-1 0-1 0 0,1-1 0 0 0,0 1 1 0 0,0 0-1 0 0,0 0 0 0 0,0 0 0 0 0,0 1 1 0 0,0-1-1 0 0,0 0 0 0 0,-2 6 1 0 0,1-3 2 0 0,-3 5-30 0 0,1 0 0 0 0,0 0 0 0 0,1 1 0 0 0,0-1 0 0 0,0 1 0 0 0,1 0-1 0 0,1 0 1 0 0,-2 20 0 0 0,-2-3 7 0 0,5-23-10 0 0,0 0 0 0 0,0 0 0 0 0,0 0 1 0 0,1 0-1 0 0,-1 0 0 0 0,1 0 0 0 0,0 0 0 0 0,1 0 1 0 0,-1-1-1 0 0,1 1 0 0 0,0 0 0 0 0,0 0 1 0 0,0 0-1 0 0,1-1 0 0 0,3 8 0 0 0,-2-7-3 0 0,0 1 0 0 0,0-1 0 0 0,1 1 0 0 0,0-1 0 0 0,0 0 0 0 0,6 5 0 0 0,6 8 0 0 0,-16-18 0 0 0,3 4-4 0 0,1 0 0 0 0,-1 0 0 0 0,0-1-1 0 0,1 1 1 0 0,0-1 0 0 0,-1 0 0 0 0,1 0 0 0 0,1 0-1 0 0,-1-1 1 0 0,0 1 0 0 0,1-1 0 0 0,6 3 0 0 0,20 12-2407 0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9T02:27:11.65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98 10136 0 0,'0'0'3609'0'0,"1"-1"-2692"0"0,2-25 2092 0 0,-3 25-2859 0 0,0 0 0 0 0,1 0 0 0 0,-1-1 0 0 0,1 1 0 0 0,-1 0 0 0 0,1 0 0 0 0,-1 0 0 0 0,1 0 0 0 0,0 0 0 0 0,-1 0 0 0 0,3-1 0 0 0,0-3 166 0 0,-2 3-198 0 0,0-1-1 0 0,1 1 0 0 0,-1 0 1 0 0,1 0-1 0 0,-1 0 0 0 0,1 0 1 0 0,0 0-1 0 0,-1 0 1 0 0,1 1-1 0 0,0-1 0 0 0,0 1 1 0 0,0-1-1 0 0,1 1 0 0 0,1-2 1 0 0,5-2 101 0 0,-7 4-127 0 0,0 0 0 0 0,0 0 0 0 0,0 0 0 0 0,1 0 0 0 0,-1 0 0 0 0,0 0 0 0 0,0 1 0 0 0,1-1 0 0 0,-1 1 0 0 0,3-1 0 0 0,0 1-64 0 0,1-1 98 0 0,1 0 0 0 0,-1-1-1 0 0,9-2 1 0 0,-14 3-116 0 0,0 1 0 0 0,-1 0 0 0 0,1 0 0 0 0,0 0 0 0 0,0 0 0 0 0,-1 0 0 0 0,1 0-1 0 0,0 0 1 0 0,0 1 0 0 0,-1-1 0 0 0,1 0 0 0 0,0 0 0 0 0,0 0 0 0 0,-1 1 0 0 0,1-1 0 0 0,0 0 0 0 0,-1 1 0 0 0,1-1 0 0 0,0 1 0 0 0,1 0 12 0 0,2 0 1 0 0,0-1-22 0 0,11 10-5 0 0,-13-8 7 0 0,1 0 1 0 0,-1 0-1 0 0,1 0 0 0 0,-1 1 0 0 0,0-1 0 0 0,0 0 1 0 0,0 1-1 0 0,0 0 0 0 0,0-1 0 0 0,-1 1 0 0 0,1 0 0 0 0,-1 0 1 0 0,0 0-1 0 0,1 0 0 0 0,-2 0 0 0 0,1 0 0 0 0,0 0 1 0 0,0 0-1 0 0,-1 0 0 0 0,0 1 0 0 0,0-1 0 0 0,0 0 0 0 0,0 0 1 0 0,0 0-1 0 0,-1 5 0 0 0,-3 22 178 0 0,3-21-149 0 0,0 0 0 0 0,-4 15 0 0 0,-3-3-374 0 0,0 0 0 0 0,-18 32 1 0 0,10-23-146 0 0,14-28 409 0 0,-7 2 23 0 0,0-5 55 0 0,8 0 909 0 0,1 0-662 0 0,0-6-186 0 0,0 6 5 0 0,1-1-50 0 0,0 1 0 0 0,0 0 0 0 0,0 1 0 0 0,0-1 0 0 0,0 0 0 0 0,0 0 0 0 0,0 0 0 0 0,0 1 0 0 0,0-1 0 0 0,1 0 0 0 0,-1 1 0 0 0,0-1 0 0 0,0 1 0 0 0,1 0 0 0 0,-1-1 0 0 0,0 1 0 0 0,1 0 0 0 0,-1 0 0 0 0,3 0 0 0 0,12-4 46 0 0,-4-2-33 0 0,-10 4-50 0 0,0 1 1 0 0,-1 0 0 0 0,1 0-1 0 0,0 0 1 0 0,1 0 0 0 0,-1 0-1 0 0,0 0 1 0 0,0 0 0 0 0,0 1-1 0 0,0-1 1 0 0,1 1 0 0 0,3 0-1 0 0,-3-1 4 0 0,-1 1 1 0 0,1 0-1 0 0,-1 1 0 0 0,1-1 0 0 0,-1 0 0 0 0,1 1 0 0 0,-1-1 1 0 0,1 1-1 0 0,-1 0 0 0 0,1 0 0 0 0,3 2 0 0 0,1 0-2 0 0,32 10-814 0 0,-6-3-6447 0 0,-22-5 655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9T02:23:55.34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6 112 11664 0 0,'0'0'1376'0'0,"0"2"-667"0"0,-6 48 2837 0 0,7-44-3351 0 0,0 1-1 0 0,1 0 0 0 0,-1 0 0 0 0,1 0 1 0 0,1-1-1 0 0,-1 1 0 0 0,1-1 0 0 0,0 0 0 0 0,1 0 1 0 0,0 0-1 0 0,-1 0 0 0 0,2-1 0 0 0,-1 1 1 0 0,1-1-1 0 0,0 0 0 0 0,0 0 0 0 0,10 7 0 0 0,-5-6-91 0 0,1 1 0 0 0,0-1-1 0 0,21 8 1 0 0,-30-13-93 0 0,-1-1 0 0 0,1 0 0 0 0,0 1 0 0 0,-1-1 0 0 0,1 0 0 0 0,0 0-1 0 0,0 0 1 0 0,-1 0 0 0 0,1 0 0 0 0,0 0 0 0 0,-1-1 0 0 0,1 1 0 0 0,0 0 0 0 0,-1-1 0 0 0,1 1 0 0 0,0-1 0 0 0,-1 0-1 0 0,1 0 1 0 0,2-1 0 0 0,-2 0 37 0 0,1-1 0 0 0,-1 1 0 0 0,1-1-1 0 0,-1 1 1 0 0,0-1 0 0 0,0 0 0 0 0,0 0-1 0 0,0 0 1 0 0,2-4 0 0 0,0-4 127 0 0,0 1 0 0 0,-1-1 0 0 0,0 0 0 0 0,0 0-1 0 0,0-15 1 0 0,-1 9-7 0 0,-1 0-1 0 0,-1-24 0 0 0,-1 33-82 0 0,0 0 0 0 0,-1 0 0 0 0,0 0 0 0 0,0 0 0 0 0,0 0 0 0 0,-1 0 0 0 0,-5-10 0 0 0,5 14 17 0 0,1-1 0 0 0,-1 1 0 0 0,1-1 0 0 0,-1 1 0 0 0,-1 0 0 0 0,-4-5 0 0 0,6 7-95 0 0,0 1-1 0 0,0 0 1 0 0,0 0-1 0 0,0 0 1 0 0,0 0-1 0 0,0 0 1 0 0,0 0 0 0 0,0 1-1 0 0,0-1 1 0 0,-1 1-1 0 0,1-1 1 0 0,0 1-1 0 0,0 0 1 0 0,-1 0-1 0 0,1 0 1 0 0,0 0-1 0 0,-5 1 1 0 0,4-1-64 0 0,0 1 1 0 0,0 0 0 0 0,0 1 0 0 0,-1-1 0 0 0,1 0 0 0 0,1 1-1 0 0,-1 0 1 0 0,0-1 0 0 0,0 1 0 0 0,1 0 0 0 0,-1 1 0 0 0,1-1-1 0 0,-1 0 1 0 0,1 1 0 0 0,-3 3 0 0 0,-3 5-814 0 0,1-1 1 0 0,-10 21-1 0 0,14-23-314 0 0,0 0 0 0 0,-5 15 0 0 0,2-6-806 0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9T02:27:12.09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16 0 8288 0 0,'0'0'10158'0'0,"1"1"-9118"0"0,17 7 295 0 0,-15-5-758 0 0,1 14 27 0 0,-1-10-426 0 0,-1 0 0 0 0,0 1 0 0 0,-1-1 0 0 0,0 0 0 0 0,0 9 0 0 0,-1-11-140 0 0,-2 75 270 0 0,1-68-303 0 0,-1-1 0 0 0,0 0 0 0 0,-1 1 0 0 0,-7 20 0 0 0,-19 34-3269 0 0,26-58 1030 0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9T02:27:12.49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3680 0 0,'0'0'16855'0'0,"2"0"-16408"0"0,52 22 1114 0 0,-52-22-1555 0 0,-1 1 0 0 0,0-1 0 0 0,1 0-1 0 0,-1 1 1 0 0,0-1 0 0 0,0 0-1 0 0,1 0 1 0 0,-1 0 0 0 0,0 0 0 0 0,1 0-1 0 0,-1-1 1 0 0,0 1 0 0 0,1 0 0 0 0,-1 0-1 0 0,0-1 1 0 0,3 0 0 0 0,13-3-184 0 0,-12 3-161 0 0,-1 1-1 0 0,1-1 1 0 0,0-1-1 0 0,-1 1 1 0 0,9-4-1 0 0,-5 1-1223 0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9T02:27:12.90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9 1 7832 0 0,'0'0'3536'0'0,"-1"2"-2040"0"0,-2 8-241 0 0,2 0 0 0 0,-1-1 1 0 0,1 1-1 0 0,1 0 1 0 0,0 0-1 0 0,1 12 0 0 0,0 8-3 0 0,5 12-636 0 0,0 18-616 0 0,-7-38 21 0 0,0-14-255 0 0,1 1 0 0 0,0 0 0 0 0,0-1-1 0 0,1 1 1 0 0,4 15 0 0 0,-4-22 98 0 0,0 1-1 0 0,0 0 0 0 0,-1 0 1 0 0,1-1-1 0 0,0 1 0 0 0,-1 0 1 0 0,0 0-1 0 0,0 0 0 0 0,0 0 1 0 0,0-1-1 0 0,0 1 0 0 0,0 0 1 0 0,-1 3-1 0 0,-7 12-590 0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9T02:27:13.32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4608 0 0,'0'0'353'0'0,"11"1"6807"0"0,-8 1-6514 0 0,0-1 0 0 0,1 0-1 0 0,-1 0 1 0 0,0 0 0 0 0,1 0 0 0 0,-1 0 0 0 0,7 0-1 0 0,-9-1-536 0 0,0 0-1 0 0,0 0 1 0 0,-1 1-1 0 0,1-1 1 0 0,0 0-1 0 0,-1 0 1 0 0,1 1-1 0 0,-1-1 1 0 0,1 0-1 0 0,0 1 1 0 0,-1-1-1 0 0,1 1 1 0 0,-1-1-1 0 0,1 1 0 0 0,-1-1 1 0 0,1 1-1 0 0,0 1 1 0 0,0-1 196 0 0,10 10 173 0 0,0 0 0 0 0,-1 0 0 0 0,-1 1 0 0 0,0 0 0 0 0,-1 1 0 0 0,0 0 1 0 0,0 0-1 0 0,-2 1 0 0 0,9 22 0 0 0,-3-1-279 0 0,7 40-1 0 0,-16-64-187 0 0,-1-3 7 0 0,-1 0 0 0 0,1 0 0 0 0,-1 0 0 0 0,0 0 0 0 0,-1 0 0 0 0,-1 9 1 0 0,-1-4-37 0 0,0 5-67 0 0,-1 0 0 0 0,-1 0 0 0 0,0 0 0 0 0,-2 0 0 0 0,-14 33 0 0 0,12-34-719 0 0,-4 7-5392 0 0,1-6-1257 0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9T02:27:14.91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106 0 3224 0 0,'-19'6'11701'0'0,"8"-1"-11193"0"0,6-3 163 0 0,3-1-254 0 0,-4 5 387 0 0,0 0-547 0 0,1 0 1 0 0,0 0 0 0 0,1 0-1 0 0,-1 1 1 0 0,1-1-1 0 0,0 1 1 0 0,1 0-1 0 0,0 0 1 0 0,0 1 0 0 0,0-1-1 0 0,-1 9 1 0 0,-1 0-47 0 0,3-10-133 0 0,1-3-29 0 0,0 1-1 0 0,0-1 1 0 0,0 0 0 0 0,0 1 0 0 0,1 0 0 0 0,-1-1 0 0 0,1 6-1 0 0,0-6-17 0 0,0 6 2 0 0,-1-1 0 0 0,2 0 0 0 0,-1 0 0 0 0,1 0 0 0 0,0 1 0 0 0,1-1 0 0 0,0 0 0 0 0,0 0-1 0 0,5 11 1 0 0,-3-12-30 0 0,1-1-1 0 0,-1-1 0 0 0,1 1 0 0 0,0 0 1 0 0,0-1-1 0 0,7 5 0 0 0,10 11-2 0 0,-17-16 7 0 0,0-1-1 0 0,0 1 0 0 0,0-1 1 0 0,1 0-1 0 0,0-1 1 0 0,-1 1-1 0 0,1-1 0 0 0,0 0 1 0 0,13 4-1 0 0,-8-4-186 0 0,0-1 1 0 0,1 0-1 0 0,-1 0 0 0 0,22-1 1 0 0,-31-1-299 0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9T02:27:16.70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80 11232 0 0,'23'0'256'0'0,"-19"0"614"0"0,-6-1-626 0 0,2 0-167 0 0,-1 1 0 0 0,1 0-1 0 0,-1-1 1 0 0,1 1-1 0 0,-1-1 1 0 0,1 1 0 0 0,-1-1-1 0 0,1 0 1 0 0,0 1-1 0 0,-1-1 1 0 0,1 1 0 0 0,0-1-1 0 0,-1 0 1 0 0,1 1 0 0 0,0-1-1 0 0,0 0 1 0 0,0 1-1 0 0,-1-1 1 0 0,1 0 0 0 0,0 0-1 0 0,0 1 1 0 0,0-1-1 0 0,0 0 1 0 0,0 1 0 0 0,1-1-1 0 0,-1-1 1 0 0,1-1 472 0 0,1 0-1 0 0,-1 0 1 0 0,1 0 0 0 0,0 0 0 0 0,3-4-1 0 0,-2 4-369 0 0,0 0-1 0 0,0 1 0 0 0,1 0 1 0 0,-1-1-1 0 0,1 1 0 0 0,0 0 1 0 0,-1 1-1 0 0,1-1 0 0 0,0 1 0 0 0,0-1 1 0 0,0 1-1 0 0,6 0 0 0 0,1-2 615 0 0,-2 0-438 0 0,1 1-1 0 0,0 0 1 0 0,0 1 0 0 0,17-1-1 0 0,-26 2-216 0 0,2 0-58 0 0,7 0-11 0 0,-10 0-68 0 0,0 0 0 0 0,0 0 0 0 0,0 0 0 0 0,0 0 0 0 0,0 0 0 0 0,0 0 0 0 0,1 0 0 0 0,-1 0 0 0 0,0 0 0 0 0,0 0 0 0 0,0 0-1 0 0,0 0 1 0 0,0 0 0 0 0,0 0 0 0 0,0 0 0 0 0,0 0 0 0 0,0 0 0 0 0,0 0 0 0 0,0 0 0 0 0,1 0 0 0 0,-1 0 0 0 0,0 0 0 0 0,0 0 0 0 0,0 0 0 0 0,0 0 0 0 0,0 0 0 0 0,0 0 0 0 0,0 0 0 0 0,0 0 0 0 0,0 0 0 0 0,0 0 0 0 0,0 0 0 0 0,0 0 0 0 0,0 1 0 0 0,0-1-1 0 0,0 0 1 0 0,1 0 0 0 0,-1 0 0 0 0,0 0 0 0 0,0 0 0 0 0,0 0 0 0 0,0 0 0 0 0,0 0 0 0 0,0 0 0 0 0,0 0 0 0 0,0 0 0 0 0,0 0 0 0 0,0 1 0 0 0,0-1 0 0 0,0 0 0 0 0,0 0 0 0 0,0 0 0 0 0,0 0 0 0 0,0 0 0 0 0,0 0 0 0 0,0 0 0 0 0,0 2-1 0 0,0 0 1 0 0,0-1 0 0 0,0 1 0 0 0,0 0-1 0 0,0-1 1 0 0,0 1 0 0 0,-1 0-1 0 0,1-1 1 0 0,-1 1 0 0 0,1-1 0 0 0,-1 1-1 0 0,1 0 1 0 0,-1-1 0 0 0,-1 3-1 0 0,-1 4 0 0 0,2 6-51 0 0,1-11 2 0 0,1-1 0 0 0,-1 1 1 0 0,-1-1-1 0 0,1 1 0 0 0,0-1 0 0 0,-1 1 1 0 0,0 2-1 0 0,-3 2-80 0 0,3-6 83 0 0,1 1 0 0 0,-1-1 0 0 0,0 0 0 0 0,1 1 0 0 0,-1-1-1 0 0,1 1 1 0 0,-1-1 0 0 0,1 0 0 0 0,0 1 0 0 0,-1-1 0 0 0,1 1 0 0 0,0 1 0 0 0,0-2 7 0 0,0 0-1 0 0,0 0 1 0 0,0 0 0 0 0,0-1-1 0 0,0 1 1 0 0,-1 0-1 0 0,1 0 1 0 0,0 0 0 0 0,0 0-1 0 0,-1-1 1 0 0,1 1 0 0 0,-1 0-1 0 0,1 0 1 0 0,-1-1 0 0 0,1 1-1 0 0,-1 0 1 0 0,0 0 0 0 0,-5 10-547 0 0,6-9 559 0 0,-1 0-1 0 0,1 0 1 0 0,0 0 0 0 0,0 1 0 0 0,0-1 0 0 0,1 0 0 0 0,-1 0 0 0 0,2 4-1 0 0,-1-2 24 0 0,0 0 0 0 0,1-1 0 0 0,-1 1 0 0 0,1 0 0 0 0,0-1 0 0 0,0 1 0 0 0,1-1 0 0 0,-1 0 0 0 0,1 0 0 0 0,0 0 0 0 0,-1 0 0 0 0,1 0 0 0 0,1 0 0 0 0,-1-1 0 0 0,0 1 0 0 0,1-1 0 0 0,-1 0 0 0 0,7 2 0 0 0,7 6 5 0 0,-15-8 2 0 0,1 1 5 0 0,0-2 17 0 0,-1 0-1 0 0,1 0 0 0 0,-1 1 0 0 0,1 0 0 0 0,-1-1 0 0 0,0 1 0 0 0,1 0 0 0 0,-1 0 0 0 0,0 0 1 0 0,3 5 1600 0 0,-6-5-1566 0 0,-1-1-1 0 0,1 1 1 0 0,0 0-1 0 0,0-1 1 0 0,-1 1-1 0 0,1 0 1 0 0,-1 3-1 0 0,2-4-27 0 0,-2 1 25 0 0,0 1 1 0 0,0 0 0 0 0,0 0-1 0 0,0-1 1 0 0,-6 5 0 0 0,-4 6 85 0 0,9-11-129 0 0,1 1 0 0 0,-1-1-1 0 0,0 1 1 0 0,0-1 0 0 0,0 0 0 0 0,0 0-1 0 0,-6 3 1 0 0,-16 11 27 0 0,21-13-80 0 0,0-1 1 0 0,0 1-1 0 0,0-1 1 0 0,-1-1 0 0 0,-5 3-1 0 0,2-1-203 0 0,7-2-64 0 0,-1-2-390 0 0,-3 0 1027 0 0,1-1-2327 0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9T02:27:17.13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68 1 9216 0 0,'5'0'239'0'0,"-1"2"-24"0"0,9 8 496 0 0,5 10 5382 0 0,-17-18-5909 0 0,0 1-1 0 0,1-1 0 0 0,-1 0 0 0 0,0 1 0 0 0,0-1 1 0 0,0 1-1 0 0,-1-1 0 0 0,1 1 0 0 0,0-1 1 0 0,-1 1-1 0 0,0-1 0 0 0,0 1 0 0 0,1 0 0 0 0,-2-1 1 0 0,1 1-1 0 0,0 0 0 0 0,0-1 0 0 0,-1 1 1 0 0,0-1-1 0 0,0 4 0 0 0,0-3-16 0 0,0 1 0 0 0,0-1 0 0 0,0 1 0 0 0,1-1 1 0 0,0 1-1 0 0,0-1 0 0 0,0 1 0 0 0,0-1 0 0 0,0 1 0 0 0,1-1 0 0 0,1 6 0 0 0,-2-8-113 0 0,0 1 0 0 0,0 0 0 0 0,0 0 0 0 0,0 0-1 0 0,-1 0 1 0 0,1 0 0 0 0,0-1 0 0 0,-1 1 0 0 0,1 0 0 0 0,-1 0-1 0 0,0-1 1 0 0,0 1 0 0 0,1 0 0 0 0,-1-1 0 0 0,-2 4-1 0 0,1-3 10 0 0,0 1 0 0 0,1-1 0 0 0,0 1 0 0 0,0 0 0 0 0,0 0 0 0 0,-2 5 0 0 0,-23 99 1025 0 0,24-103-1094 0 0,0 0 0 0 0,1 0 1 0 0,-1 0-1 0 0,-1-1 0 0 0,1 1 0 0 0,-1-1 1 0 0,1 1-1 0 0,-6 4 0 0 0,5-5-86 0 0,1-1 0 0 0,-1 1 0 0 0,1 0-1 0 0,-1 1 1 0 0,1-1 0 0 0,0 0 0 0 0,0 1 0 0 0,-1 4-1 0 0,2-7-99 0 0,1 1-1 0 0,0-1 1 0 0,-1 0-1 0 0,1 0 1 0 0,-1 0-1 0 0,1 1 1 0 0,-1-1-1 0 0,0 0 1 0 0,1 0-1 0 0,-1 0 0 0 0,0 0 1 0 0,0 0-1 0 0,0 0 1 0 0,-1 1-1 0 0,-8 7-7442 0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9T02:27:18.03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37 75 10592 0 0,'-37'0'4857'0'0,"40"1"-3575"0"0,10 3 2584 0 0,-11-4-3228 0 0,31 0 880 0 0,-4-5-593 0 0,-20 4-832 0 0,0-1 1 0 0,0 1-1 0 0,0-2 0 0 0,0 1 0 0 0,0-1 1 0 0,10-5-1 0 0,-10 5-65 0 0,38-21-262 0 0,-21 10-2759 0 0,-19 10-1116 0 0,3-5-3210 0 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9T02:27:18.42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13360 0 0,'0'0'1209'0'0,"3"2"-825"0"0,7 3 268 0 0,-8-4-451 0 0,-1-1-1 0 0,1 1 0 0 0,-1 0 0 0 0,1-1 0 0 0,0 1 1 0 0,-1 0-1 0 0,0 0 0 0 0,1 0 0 0 0,-1 0 1 0 0,1 0-1 0 0,-1 0 0 0 0,0 1 0 0 0,0-1 0 0 0,0 0 1 0 0,0 1-1 0 0,0-1 0 0 0,0 0 0 0 0,0 1 1 0 0,0-1-1 0 0,0 1 0 0 0,-1 0 0 0 0,1-1 0 0 0,-1 1 1 0 0,1 0-1 0 0,-1-1 0 0 0,1 4 0 0 0,-7 41 1891 0 0,6-41-2023 0 0,0 0-1 0 0,0-1 1 0 0,-1 1-1 0 0,0 0 1 0 0,0-1 0 0 0,0 1-1 0 0,0-1 1 0 0,0 0-1 0 0,-4 6 1 0 0,5-8-56 0 0,-1 1 0 0 0,1-1 0 0 0,0 1 0 0 0,0-1 0 0 0,-1 0 0 0 0,1 1 0 0 0,1-1 1 0 0,-1 1-1 0 0,0-1 0 0 0,1 0 0 0 0,-1 1 0 0 0,1-1 0 0 0,0 0 0 0 0,1 5 0 0 0,0-4-4 0 0,-1 1 0 0 0,0 1 0 0 0,0-1 0 0 0,0 0 0 0 0,0 6 0 0 0,9 65-217 0 0,-10-74 168 0 0,0 0 1 0 0,0 0-1 0 0,0 0 0 0 0,0 0 0 0 0,0 0 1 0 0,0 0-1 0 0,1 0 0 0 0,-1-1 1 0 0,0 1-1 0 0,1 0 0 0 0,-1 0 1 0 0,1 0-1 0 0,-1 0 0 0 0,1-1 1 0 0,-1 1-1 0 0,1 0 0 0 0,-1 0 0 0 0,1-1 1 0 0,0 1-1 0 0,0-1 0 0 0,-1 1 1 0 0,1 0-1 0 0,0-1 0 0 0,0 1 1 0 0,-1-1-1 0 0,1 0 0 0 0,0 1 1 0 0,0-1-1 0 0,1 1 0 0 0,8 4-1719 0 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9T02:27:18.82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6448 0 0,'3'1'4980'0'0,"20"7"-1373"0"0,-9-3-1507 0 0,23 10-1 0 0,-32-12-1773 0 0,0 0 1 0 0,0 1-1 0 0,0-1 0 0 0,-1 1 0 0 0,1 0 0 0 0,-1 0 0 0 0,7 8 0 0 0,-6-4-2 0 0,-1 0 0 0 0,1 0 0 0 0,-1 1 0 0 0,-1-1 0 0 0,0 1 0 0 0,0 0 0 0 0,-1 0-1 0 0,3 18 1 0 0,-2-10-84 0 0,0 23 283 0 0,-2-10-270 0 0,0-16-127 0 0,-1 0 0 0 0,0-1 1 0 0,-5 27-1 0 0,1-5 10 0 0,2-21-103 0 0,-1-1-1 0 0,-1 1 1 0 0,0-1 0 0 0,0 0-1 0 0,-8 12 1 0 0,-3 13-82 0 0,14-36 34 0 0,0 1 1 0 0,0-1-1 0 0,-1 1 1 0 0,0-1-1 0 0,1 0 1 0 0,-1 1-1 0 0,0-1 1 0 0,0 0-1 0 0,0 0 1 0 0,0 0-1 0 0,0 0 1 0 0,-4 1 0 0 0,4-1-15 0 0,0-1 0 0 0,0 1 1 0 0,0 0-1 0 0,0 0 1 0 0,0 0-1 0 0,0 0 1 0 0,0 0-1 0 0,1 0 1 0 0,-1 0-1 0 0,1 0 1 0 0,-2 3-1 0 0,-1 7-432 0 0,4-10 317 0 0,-1 0 1 0 0,0 1 0 0 0,0-1 0 0 0,0 0-1 0 0,0 0 1 0 0,0 0 0 0 0,-1 0 0 0 0,1 0-1 0 0,0 0 1 0 0,-4 3 0 0 0,-15 13-2398 0 0,-2-4-5360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9T02:23:55.79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22 0 8752 0 0,'-5'15'673'0'0,"5"-4"-437"0"0,2-2 1176 0 0,-1-1 1 0 0,0 1-1 0 0,0-1 0 0 0,-1 13 0 0 0,-5 34 2029 0 0,0 6-2199 0 0,-1-13-728 0 0,0-9-376 0 0,6-38-288 0 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9T02:27:26.79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77 0 5064 0 0,'0'0'3262'0'0,"-5"8"902"0"0,-20 16 681 0 0,24-23-3453 0 0,0 1-1133 0 0,-18 41 914 0 0,12-15-913 0 0,4-16-205 0 0,-1 1 0 0 0,2-1 0 0 0,-1 1 0 0 0,2-1 0 0 0,-1 16 0 0 0,-2 9 3 0 0,6-11-54 0 0,0-4 46 0 0,-2-14-54 0 0,0 1-1 0 0,1-1 1 0 0,0 1 0 0 0,1 0 0 0 0,0-1 0 0 0,0 0 0 0 0,1 1 0 0 0,0-1 0 0 0,0 0 0 0 0,1 0-1 0 0,7 11 1 0 0,-2-8-17 0 0,-7-7-1 0 0,1 0 0 0 0,0-1 0 0 0,0 0 0 0 0,0 1-1 0 0,0-1 1 0 0,0 0 0 0 0,1 0 0 0 0,4 2 0 0 0,-5-3-113 0 0,0 0 0 0 0,0 0 0 0 0,0 0 0 0 0,0-1 0 0 0,1 1 0 0 0,-1-1-1 0 0,1 0 1 0 0,-1 0 0 0 0,1 0 0 0 0,-1-1 0 0 0,1 1 0 0 0,0-1 0 0 0,-1 0 0 0 0,1 0-1 0 0,-1 0 1 0 0,1 0 0 0 0,0-1 0 0 0,-1 1 0 0 0,1-1 0 0 0,-1 0 0 0 0,1 0 0 0 0,4-3-1 0 0,3-4-724 0 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9T02:27:27.31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54 5064 0 0,'0'0'389'0'0,"0"-1"-250"0"0,3-3 85 0 0,-3 3-68 0 0,1 1 1 0 0,-1-1 0 0 0,0 1-1 0 0,0-1 1 0 0,1 1 0 0 0,-1-1-1 0 0,0 0 1 0 0,0 1 0 0 0,0-1-1 0 0,0 1 1 0 0,0-1 0 0 0,0 0-1 0 0,0 1 1 0 0,0-1-1 0 0,0 0 1 0 0,0 1 0 0 0,0-1-1 0 0,-1 0 1 0 0,1 0 132 0 0,0 0-1 0 0,0 0 1 0 0,0 0 0 0 0,0 0-1 0 0,-1 0 1 0 0,1 0 0 0 0,1 1 0 0 0,-1-1-1 0 0,0 0 1 0 0,0 0 0 0 0,0 0-1 0 0,1-1 1 0 0,-1 0 109 0 0,1 1 0 0 0,-1-1 0 0 0,1 0 0 0 0,0 1 1 0 0,0-1-1 0 0,0 1 0 0 0,0-1 0 0 0,0 1 0 0 0,0-1 0 0 0,2-1 0 0 0,-2 2-279 0 0,0 1 0 0 0,0-1 0 0 0,0 1 0 0 0,1-1 0 0 0,-1 1 0 0 0,0 0 0 0 0,0-1 0 0 0,0 1 0 0 0,1 0 0 0 0,-1 0 0 0 0,0 0 0 0 0,0 0 0 0 0,1 0 0 0 0,-1 0 0 0 0,0 0 0 0 0,1 0 0 0 0,-1 0-1 0 0,0 1 1 0 0,1-1 0 0 0,5 3 64 0 0,-1-1-1 0 0,0 1 1 0 0,0 0-1 0 0,9 7 0 0 0,-13-8-110 0 0,4 11 0 0 0,-5-9-66 0 0,0 1-1 0 0,0-1 1 0 0,-1 1-1 0 0,1-1 1 0 0,-1 1-1 0 0,0 0 1 0 0,0-1-1 0 0,-1 1 1 0 0,1-1 0 0 0,-1 1-1 0 0,0-1 1 0 0,-3 8-1 0 0,0 7-13 0 0,3-16-24 0 0,0 1 0 0 0,0-1 0 0 0,-1 1 0 0 0,1-1 0 0 0,-1 1-1 0 0,0-1 1 0 0,-2 4 0 0 0,-8 14-375 0 0,3 0-9 0 0,8-20 224 0 0,1 1 0 0 0,-5 14-101 0 0,4-14 204 0 0,0-1-59 0 0,-2 6 124 0 0,2-6 42 0 0,12 4 114 0 0,-8-4-118 0 0,1 0-1 0 0,-1 0 0 0 0,1 0 0 0 0,0 0 0 0 0,-1 0 0 0 0,1-1 0 0 0,0 1 1 0 0,0-1-1 0 0,-1 0 0 0 0,1 0 0 0 0,0-1 0 0 0,-1 1 0 0 0,1-1 0 0 0,0 0 1 0 0,5-2-1 0 0,-4 2-20 0 0,5-1 10 0 0,-6 2-26 0 0,0-1 0 0 0,0 0 0 0 0,0 0 0 0 0,-1 0 0 0 0,1-1 0 0 0,4-1 0 0 0,3-5-165 0 0,4 3-18 0 0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9T02:27:27.80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17 0 5064 0 0,'0'0'13905'0'0,"0"2"-13355"0"0,0 13-115 0 0,1-7-280 0 0,-1 0 0 0 0,0-1 0 0 0,-1 1 0 0 0,0 0-1 0 0,0-1 1 0 0,-2 10 0 0 0,1-11-87 0 0,1 0-1 0 0,-1 0 1 0 0,1 0 0 0 0,0 9-1 0 0,-1 11-9 0 0,0-17-46 0 0,2-1 0 0 0,-1 0 0 0 0,2 13 0 0 0,0-5-532 0 0,-1-13 52 0 0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9T02:27:28.20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7 239 9216 0 0,'0'0'8062'0'0,"0"2"-7306"0"0,-3 23 819 0 0,2-20-1462 0 0,0 1-1 0 0,0-1 0 0 0,1 1 1 0 0,0 0-1 0 0,0-1 1 0 0,0 1-1 0 0,3 10 1 0 0,-3-13-106 0 0,9 9-4 0 0,-5-6-3 0 0,1 2 11 0 0,0-4 41 0 0,10-3 20 0 0,-13-1-48 0 0,0 0 1 0 0,-1 0-1 0 0,1 0 0 0 0,0-1 1 0 0,0 1-1 0 0,-1-1 0 0 0,1 1 1 0 0,0-1-1 0 0,-1 0 0 0 0,1 1 1 0 0,-1-1-1 0 0,1 0 0 0 0,-1 0 1 0 0,1 0-1 0 0,-1 0 0 0 0,2-2 1 0 0,16-22 283 0 0,-14 16-249 0 0,-1 3-15 0 0,-1 0 0 0 0,0 0 0 0 0,-1-1 0 0 0,1 0 1 0 0,-1 1-1 0 0,2-11 0 0 0,-2 6-10 0 0,0 5-11 0 0,-1-1 1 0 0,0 0-1 0 0,0 0 1 0 0,-1 1-1 0 0,0-1 1 0 0,0 0-1 0 0,0 0 1 0 0,-3-8-1 0 0,3 13-30 0 0,0 0 0 0 0,-1 0 0 0 0,1 0-1 0 0,-1 0 1 0 0,0 0 0 0 0,0 0 0 0 0,0 0 0 0 0,0 0-1 0 0,0 0 1 0 0,0 1 0 0 0,0-1 0 0 0,-1 0-1 0 0,1 1 1 0 0,-1-1 0 0 0,1 1 0 0 0,-1-1-1 0 0,1 1 1 0 0,-1 0 0 0 0,0 0 0 0 0,0 0 0 0 0,1 0-1 0 0,-1 0 1 0 0,0 0 0 0 0,0 0 0 0 0,0 0-1 0 0,0 1 1 0 0,0-1 0 0 0,0 1 0 0 0,0 0-1 0 0,-1-1 1 0 0,-3 1 0 0 0,-55 4-2354 0 0,58-2 825 0 0,0 6-373 0 0</inkml:trace>
  <inkml:trace contextRef="#ctx0" brushRef="#br0" timeOffset="1">212 1 4144 0 0,'0'0'319'0'0,"12"0"4015"0"0,44 5 2821 0 0,-52-4-6864 0 0,0-1 0 0 0,0 0 0 0 0,1 1 1 0 0,-1 0-1 0 0,0 0 0 0 0,0 0 0 0 0,0 1 1 0 0,-1-1-1 0 0,1 1 0 0 0,0 0 0 0 0,5 3 1 0 0,2 3 297 0 0,-1 1 0 0 0,12 11 0 0 0,-13-12-309 0 0,-3-2-126 0 0,-1 1 1 0 0,1 0-1 0 0,-1 0 1 0 0,-1 0-1 0 0,1 1 1 0 0,3 9-1 0 0,-1-3 111 0 0,-2 0-1 0 0,7 27 1 0 0,-10-32-188 0 0,1 1 4 0 0,0 1 0 0 0,-1 0-1 0 0,0 0 1 0 0,-1-1 0 0 0,0 1-1 0 0,-1 0 1 0 0,0 0 0 0 0,-4 21 0 0 0,-23 69 321 0 0,23-90-446 0 0,0 0 0 0 0,-1-1 0 0 0,0 0 0 0 0,-1 0-1 0 0,0-1 1 0 0,0 1 0 0 0,-12 12 0 0 0,0 2-6879 0 0,7-14-520 0 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9T02:27:29.25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113 1 10624 0 0,'0'0'964'0'0,"-2"1"-795"0"0,2-1-235 0 0,-2 1 391 0 0,0 0-1 0 0,1 0 1 0 0,-1 0 0 0 0,0 0 0 0 0,0 0 0 0 0,0-1-1 0 0,0 1 1 0 0,0-1 0 0 0,0 1 0 0 0,-3-1 0 0 0,2 0 24 0 0,-1 1 0 0 0,1-1 0 0 0,-1 1 0 0 0,1 0 0 0 0,0 0 0 0 0,-1 0 0 0 0,-4 2 0 0 0,6-2 0 0 0,0 0 557 0 0,-1 1-46 0 0,0 0-635 0 0,0-1-75 0 0,1 0-1 0 0,0 1 1 0 0,0-1-1 0 0,0 1 1 0 0,0-1-1 0 0,0 1 0 0 0,0 0 1 0 0,0 0-1 0 0,0 0 1 0 0,0 0-1 0 0,1 0 1 0 0,-1 0-1 0 0,1 1 0 0 0,0-1 1 0 0,0 0-1 0 0,-2 5 1 0 0,0 1 31 0 0,2-5-108 0 0,0 1 0 0 0,0-1 0 0 0,0 0-1 0 0,0 0 1 0 0,0 0 0 0 0,0 0 0 0 0,1 1 0 0 0,0-1 0 0 0,0 0 0 0 0,0 1 0 0 0,0-1 0 0 0,1 6 0 0 0,0-8-59 0 0,-1 1-1 0 0,1-1 1 0 0,-1 0-1 0 0,0 1 1 0 0,1-1-1 0 0,-1 0 1 0 0,0 1 0 0 0,0-1-1 0 0,0 0 1 0 0,0 1-1 0 0,0-1 1 0 0,0 0 0 0 0,0 1-1 0 0,-1-1 1 0 0,1 0-1 0 0,0 1 1 0 0,-2 1 0 0 0,-1 16 102 0 0,5 4-91 0 0,-1-17-26 0 0,0 0-1 0 0,-1 0 1 0 0,0 12 0 0 0,0-14 1 0 0,-1 1-6 0 0,0-1 0 0 0,1 0 1 0 0,0 1-1 0 0,0-1 0 0 0,1 7 1 0 0,0-9 3 0 0,0 0 0 0 0,-1 1-1 0 0,1-1 1 0 0,0 0 0 0 0,1 0 0 0 0,-1-1 0 0 0,0 1 0 0 0,0 0 0 0 0,1 0 0 0 0,-1 0 0 0 0,1-1-1 0 0,-1 1 1 0 0,4 1 0 0 0,-2 0 1 0 0,2 2-9 0 0,1-1-1 0 0,-1 0 1 0 0,1 0-1 0 0,-1-1 1 0 0,13 6-1 0 0,-13-7-35 0 0,1 0 0 0 0,-1-1 0 0 0,1 0-1 0 0,-1 0 1 0 0,0-1 0 0 0,1 0 0 0 0,-1 0-1 0 0,11-1 1 0 0,9 0-154 0 0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9T02:27:33.45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81 5064 0 0,'0'0'232'0'0,"1"-1"-14"0"0,33-36 5182 0 0,-33 35-4699 0 0,1 1 1 0 0,-1-1-1 0 0,1 1 0 0 0,-1-1 0 0 0,1 1 0 0 0,-1 0 0 0 0,4-2 0 0 0,2-2-150 0 0,-6 4-495 0 0,0 0 71 0 0,0-1 1 0 0,0 1-1 0 0,1 0 0 0 0,-1 0 1 0 0,0-1-1 0 0,1 1 1 0 0,-1 0-1 0 0,3-1 1 0 0,-2 1 892 0 0,0 1-508 0 0,36-3 977 0 0,-38 3-1483 0 0,1 0-1 0 0,-1 0 1 0 0,0 0 0 0 0,0 0 0 0 0,1 0-1 0 0,-1 0 1 0 0,0 0 0 0 0,0 0 0 0 0,0 0-1 0 0,1 0 1 0 0,-1 0 0 0 0,0 0-1 0 0,0 0 1 0 0,1 0 0 0 0,-1 0 0 0 0,0 0-1 0 0,0 0 1 0 0,0-1 0 0 0,1 1 0 0 0,-1 0-1 0 0,0 0 1 0 0,0 0 0 0 0,0 0-1 0 0,0 0 1 0 0,1 0 0 0 0,-1-1 0 0 0,0 1-1 0 0,0 0 1 0 0,0 0 0 0 0,0 0 0 0 0,1-1-1 0 0,-1 1-4 0 0,0-1 0 0 0,1 1 0 0 0,-1 0 0 0 0,0-1 0 0 0,1 1 0 0 0,-1 0 0 0 0,1 0 0 0 0,-1-1 0 0 0,0 1 0 0 0,1 0 0 0 0,-1 0 0 0 0,1 0 0 0 0,-1-1 0 0 0,1 1 0 0 0,-1 0 0 0 0,1 0 0 0 0,-1 0 0 0 0,1 0 0 0 0,-1 0 0 0 0,1 0 0 0 0,-1 0 0 0 0,1 0 0 0 0,-1 0 0 0 0,1 0 0 0 0,-1 0 0 0 0,1 0 0 0 0,0 1 0 0 0,1-1 188 0 0,4 3-32 0 0,-1 1 1 0 0,1 0-1 0 0,-1 0 0 0 0,6 5 1 0 0,-9-7-157 0 0,-1 0-1 0 0,0 0 1 0 0,0 0 0 0 0,0 0 0 0 0,0 0 0 0 0,0 0 0 0 0,0 1 0 0 0,0-1 0 0 0,-1 0 0 0 0,1 1 0 0 0,-1-1 0 0 0,1 0-1 0 0,-1 1 1 0 0,0-1 0 0 0,0 0 0 0 0,0 1 0 0 0,0-1 0 0 0,-1 1 0 0 0,0 2 0 0 0,0 1-13 0 0,0 0 0 0 0,0 0 1 0 0,-1 0-1 0 0,0 0 0 0 0,0 0 0 0 0,-4 6 1 0 0,5-10-109 0 0,-4 8-184 0 0,2 6-28 0 0,2-12 215 0 0,1-1 1 0 0,-1 1-1 0 0,0-1 1 0 0,0 1-1 0 0,0-1 0 0 0,0 0 1 0 0,-1 1-1 0 0,-3 5 0 0 0,4-8-163 0 0,-2 10-185 0 0,2-9 386 0 0,0 0-117 0 0,2 1-261 0 0,2 6 418 0 0,-1-5-9 0 0,0-2 61 0 0,-1 0-1 0 0,1 0 0 0 0,0 0 0 0 0,0 0 0 0 0,0 0 0 0 0,0 0 1 0 0,0 0-1 0 0,0 0 0 0 0,0-1 0 0 0,1 1 0 0 0,-1-1 0 0 0,0 0 0 0 0,1 1 1 0 0,0-1-1 0 0,-1 0 0 0 0,1-1 0 0 0,4 2 0 0 0,-3-1-4 0 0,4 0 64 0 0,-6-1 313 0 0,3 13 343 0 0,-5-10-594 0 0,0 0-111 0 0,0 1 0 0 0,0-1 0 0 0,-1 1-1 0 0,0-1 1 0 0,0 0 0 0 0,0 1 0 0 0,0-1 0 0 0,0 0 0 0 0,-1 0 0 0 0,1 0 0 0 0,-1 1 0 0 0,0-2 0 0 0,0 1 0 0 0,0 0 0 0 0,0 0 0 0 0,0-1 0 0 0,-1 1 0 0 0,1-1-1 0 0,-4 3 1 0 0,1-1 28 0 0,-1-1-1 0 0,1 0 0 0 0,-1 0 0 0 0,1 0 0 0 0,-1-1 1 0 0,-6 3-1 0 0,-11 4 46 0 0,19-7-98 0 0,-1-1 0 0 0,1 1 0 0 0,-1-1 0 0 0,1 1 0 0 0,-7 0 0 0 0,10-2-33 0 0,0 0-1 0 0,-1 0 1 0 0,1 0 0 0 0,-1 0-1 0 0,1 0 1 0 0,0 0-1 0 0,-1 0 1 0 0,1-1-1 0 0,0 1 1 0 0,-1 0 0 0 0,1-1-1 0 0,0 1 1 0 0,-1-1-1 0 0,1 1 1 0 0,0-1 0 0 0,0 0-1 0 0,-1 0 1 0 0,1 1-1 0 0,0-1 1 0 0,0 0 0 0 0,0 0-1 0 0,-1-2 1 0 0,-9-9-1643 0 0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9T02:27:33.82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68 0 4144 0 0,'0'0'15005'0'0,"2"2"-13896"0"0,0 1-957 0 0,1 0 1 0 0,-1 0-1 0 0,0 0 0 0 0,0 0 0 0 0,0 1 0 0 0,0-1 1 0 0,-1 0-1 0 0,1 1 0 0 0,-1 0 0 0 0,0-1 1 0 0,0 1-1 0 0,0 0 0 0 0,-1 0 0 0 0,1-1 1 0 0,-1 1-1 0 0,0 0 0 0 0,0 0 0 0 0,0 0 1 0 0,-1-1-1 0 0,1 1 0 0 0,-2 6 0 0 0,0-4-86 0 0,0 1-1 0 0,1-1 0 0 0,-1 13 1 0 0,2-13-63 0 0,-1-1 0 0 0,0 1 0 0 0,0 0 0 0 0,0-1 0 0 0,0 0 0 0 0,-3 7 0 0 0,-6 8 46 0 0,3-6-122 0 0,1 0 0 0 0,-8 26 1 0 0,13-35 3 0 0,-1-1 0 0 0,0 0 0 0 0,1 0 0 0 0,-1 0 1 0 0,-6 8-1 0 0,7-9-131 0 0,-1-1 1 0 0,0 1-1 0 0,0 0 1 0 0,1 0-1 0 0,0 0 1 0 0,0 0-1 0 0,0 0 1 0 0,0 0-1 0 0,0 0 1 0 0,0 0-1 0 0,1 1 1 0 0,-1 3-1 0 0,0 11-4972 0 0,-4 0-1530 0 0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9T02:27:34.55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97 36 13504 0 0,'-6'-1'323'0'0,"1"0"0"0"0,-1 0 1 0 0,0 0-1 0 0,-8 1 1 0 0,-11-3 1801 0 0,24 3-1934 0 0,0 0-1 0 0,1 0 1 0 0,-1-1 0 0 0,0 1-1 0 0,0 0 1 0 0,0 0 0 0 0,0 0-1 0 0,0 0 1 0 0,0 1 0 0 0,0-1-1 0 0,0 0 1 0 0,0 0 0 0 0,0 0-1 0 0,0 1 1 0 0,0-1 0 0 0,1 0-1 0 0,-1 1 1 0 0,0-1 0 0 0,0 1-1 0 0,0-1 1 0 0,1 1 0 0 0,-1 0-1 0 0,0-1 1 0 0,1 1 0 0 0,-1 0-1 0 0,0-1 1 0 0,0 2 0 0 0,0-1-142 0 0,0 1 0 0 0,0-1 0 0 0,1 0 0 0 0,-1 0 0 0 0,0 1 0 0 0,1-1 0 0 0,-1 0 0 0 0,1 1 0 0 0,-1-1 0 0 0,1 0 0 0 0,0 1 0 0 0,0-1 0 0 0,-1 0 0 0 0,1 1 0 0 0,0 1 0 0 0,1 1-18 0 0,0-2-14 0 0,-1 0-1 0 0,1 0 1 0 0,-1 1-1 0 0,0-1 1 0 0,1 0-1 0 0,-1 1 1 0 0,0-1-1 0 0,0 0 1 0 0,-1 1-1 0 0,1-1 0 0 0,0 0 1 0 0,-1 0-1 0 0,0 1 1 0 0,-1 2-1 0 0,2-3-10 0 0,0-1-1 0 0,-1 0 0 0 0,1 1 1 0 0,0-1-1 0 0,0 0 0 0 0,0 1 1 0 0,-1-1-1 0 0,2 0 0 0 0,-1 1 1 0 0,0-1-1 0 0,0 0 0 0 0,0 1 1 0 0,1-1-1 0 0,-1 0 0 0 0,0 1 1 0 0,2 1-1 0 0,-1 0 4 0 0,0-1 1 0 0,-1 1-1 0 0,1 0 0 0 0,-1 0 1 0 0,1 5-1 0 0,-1-5-6 0 0,0-1 1 0 0,0 0-1 0 0,0 0 0 0 0,0 0 1 0 0,1 1-1 0 0,-1-1 0 0 0,1 0 1 0 0,-1 0-1 0 0,1 0 0 0 0,0 0 1 0 0,-1 0-1 0 0,1 0 0 0 0,0 0 1 0 0,1 0-1 0 0,1 3 0 0 0,-2-4-3 0 0,0 0 0 0 0,0 0 0 0 0,0 0 0 0 0,0 0 0 0 0,0 0 0 0 0,0 0 0 0 0,0 0 0 0 0,0 0 0 0 0,-1 0 0 0 0,1 1 0 0 0,-1-1 0 0 0,1 0 0 0 0,-1 0 0 0 0,1 1 0 0 0,-1-1 0 0 0,1 0 0 0 0,-1 1 0 0 0,0-1 0 0 0,0 3 0 0 0,0-3 0 0 0,0-1 0 0 0,0 1 0 0 0,0 0 0 0 0,0-1 0 0 0,0 1 0 0 0,0-1 0 0 0,0 1 0 0 0,0-1 0 0 0,0 1 0 0 0,1 0 0 0 0,-1-1 0 0 0,0 1 0 0 0,0-1 0 0 0,1 1 0 0 0,-1-1 0 0 0,0 1 0 0 0,1-1 0 0 0,-1 1 0 0 0,0-1 0 0 0,1 1 0 0 0,29 23 0 0 0,-27-22 0 0 0,0 1 0 0 0,0-1 0 0 0,0 0 0 0 0,0 0 0 0 0,0 0 0 0 0,1 0 0 0 0,-1 0 0 0 0,1-1 0 0 0,-1 0 0 0 0,5 2 0 0 0,4-3 0 0 0,-1-4 0 0 0,6-2-3 0 0,-13 2 6 0 0,-3-1 13 0 0,5-2 25 0 0,-3 4-17 0 0,0 0 1 0 0,0-1-1 0 0,-1 1 1 0 0,1-1 0 0 0,-1 1-1 0 0,0-1 1 0 0,0 0-1 0 0,0 0 1 0 0,0 0 0 0 0,-1 0-1 0 0,0 0 1 0 0,0 0-1 0 0,0 0 1 0 0,0-6 0 0 0,0 1 42 0 0,-1 6-44 0 0,0 1-1 0 0,0-1 0 0 0,0 0 1 0 0,0 1-1 0 0,0-1 0 0 0,0 0 0 0 0,-1 1 1 0 0,1-1-1 0 0,-1 0 0 0 0,0 1 1 0 0,0-1-1 0 0,0 1 0 0 0,0-1 0 0 0,0 1 1 0 0,0-1-1 0 0,-3-2 0 0 0,2 3 10 0 0,1-1 0 0 0,-1 1-1 0 0,1-1 1 0 0,-1 1-1 0 0,1-1 1 0 0,-2-4 0 0 0,2 4-18 0 0,0 1 0 0 0,0 0 1 0 0,0-1-1 0 0,0 1 0 0 0,0 0 1 0 0,0 0-1 0 0,-1 0 1 0 0,-2-3-1 0 0,-39-33 139 0 0,28 25-152 0 0,13 12 3 0 0,1-1 1 0 0,-1 1 0 0 0,0-1-1 0 0,0 0 1 0 0,1 1-1 0 0,-1-1 1 0 0,-1-2 0 0 0,3 3-13 0 0,-1 1 0 0 0,1-1 0 0 0,0 1 1 0 0,-1 0-1 0 0,1-1 0 0 0,0 1 0 0 0,-1 0 1 0 0,1 0-1 0 0,-1-1 0 0 0,1 1 0 0 0,-1 0 1 0 0,1 0-1 0 0,-1-1 0 0 0,1 1 0 0 0,0 0 1 0 0,-1 0-1 0 0,1 0 0 0 0,-1 0 0 0 0,1 0 1 0 0,-2 0-1 0 0,-1-1-27 0 0,-26-8-297 0 0,24 12-563 0 0,3-2 681 0 0,-22 4-1283 0 0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9T02:27:35.07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26 8288 0 0,'0'0'638'0'0,"3"-1"-414"0"0,7-3 31 0 0,8-3 2408 0 0,-13 5-2277 0 0,-1 0-1 0 0,1 0 1 0 0,0 0 0 0 0,0 1-1 0 0,0-1 1 0 0,0 1-1 0 0,1 1 1 0 0,-1-1 0 0 0,0 1-1 0 0,0 0 1 0 0,8 0-1 0 0,-4 1 159 0 0,1 1 0 0 0,0 0 0 0 0,-1 0 0 0 0,1 1 0 0 0,-1 0 0 0 0,0 0-1 0 0,0 1 1 0 0,16 10 0 0 0,-21-11-263 0 0,0 0-1 0 0,0 1 1 0 0,-1 0 0 0 0,1 0 0 0 0,4 6-1 0 0,3 3 144 0 0,-9-9-325 0 0,0-1 1 0 0,1 1-1 0 0,-1-1 1 0 0,-1 1-1 0 0,1 0 1 0 0,0-1-1 0 0,-1 1 0 0 0,0 0 1 0 0,0 0-1 0 0,0 0 1 0 0,0 0-1 0 0,-1 0 1 0 0,0 1-1 0 0,0-1 0 0 0,0 6 1 0 0,1 15 196 0 0,1-5-119 0 0,7 103 548 0 0,-9-106-672 0 0,0 0 0 0 0,-2 0 0 0 0,0-1 0 0 0,-1 1 0 0 0,-6 20 0 0 0,8-32-52 0 0,-30 104 80 0 0,29-104-102 0 0,1 1 1 0 0,-1-1-1 0 0,0 0 0 0 0,-3 6 1 0 0,2-7-33 0 0,1 1 1 0 0,0-1 0 0 0,0 1-1 0 0,1 0 1 0 0,-2 6 0 0 0,3-8-271 0 0,-1 1 0 0 0,1 0 0 0 0,-1 0 0 0 0,0-1 0 0 0,-1 1 0 0 0,1-1 0 0 0,-1 1 0 0 0,1-1 0 0 0,-1 1 0 0 0,0-1 0 0 0,0 0 1 0 0,0 0-1 0 0,-4 3 0 0 0,-9 13-7746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9T02:23:56.15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1 159 4144 0 0,'0'0'13747'0'0,"0"3"-12928"0"0,1 5-402 0 0,0 0 1 0 0,0 0-1 0 0,-1 14 0 0 0,-1-16-350 0 0,1 0-1 0 0,0-1 0 0 0,0 1 1 0 0,0 0-1 0 0,1-1 0 0 0,0 1 1 0 0,0 0-1 0 0,0-1 0 0 0,1 1 1 0 0,0-1-1 0 0,4 9 0 0 0,40 53 14 0 0,-37-58-80 0 0,-1-5 0 0 0,-7-4 12 0 0,1 0 0 0 0,0 0-1 0 0,-1 0 1 0 0,1 0 0 0 0,0-1-1 0 0,0 1 1 0 0,-1 0 0 0 0,1-1 0 0 0,-1 1-1 0 0,1-1 1 0 0,0 0 0 0 0,-1 1-1 0 0,1-1 1 0 0,-1 0 0 0 0,0 0-1 0 0,1 0 1 0 0,-1 0 0 0 0,0 0-1 0 0,1 0 1 0 0,-1-1 0 0 0,0 1-1 0 0,0 0 1 0 0,0-1 0 0 0,0 1-1 0 0,0 0 1 0 0,0-1 0 0 0,1-2 0 0 0,2-6 126 0 0,1-1 1 0 0,-1 1 0 0 0,3-13 0 0 0,-5 16-70 0 0,0-2 11 0 0,0 1 0 0 0,-1 0 0 0 0,1-1 0 0 0,-2 1 0 0 0,1-1 0 0 0,-1 1 0 0 0,0-1 0 0 0,-3-13 0 0 0,2 8-21 0 0,1 10-41 0 0,-1 1 1 0 0,1-1 0 0 0,-1 0-1 0 0,1 0 1 0 0,-1 0-1 0 0,0 0 1 0 0,0 1-1 0 0,-1-1 1 0 0,1 1 0 0 0,-1-1-1 0 0,0 1 1 0 0,-2-5-1 0 0,-4-1 5 0 0,6 5-12 0 0,-1 1 1 0 0,0-1 0 0 0,1 1 0 0 0,-2 0-1 0 0,1 0 1 0 0,0 0 0 0 0,-5-3-1 0 0,7 6-22 0 0,0-1 0 0 0,0 0-1 0 0,0 1 1 0 0,-1-1-1 0 0,1 1 1 0 0,0-1 0 0 0,0 1-1 0 0,0-1 1 0 0,-1 1-1 0 0,1 0 1 0 0,0-1 0 0 0,-3 1-1 0 0,-16 7-352 0 0,18-5 81 0 0,0 0 0 0 0,0-1 0 0 0,-1 1 0 0 0,1 0 0 0 0,1 0 0 0 0,-1 0 0 0 0,0 0 0 0 0,0 0 0 0 0,-2 5 0 0 0,2-4-523 0 0,-4 7-6229 0 0</inkml:trace>
  <inkml:trace contextRef="#ctx0" brushRef="#br0" timeOffset="1">247 6 13616 0 0,'0'0'306'0'0,"1"-1"46"0"0,4 0-278 0 0,-1 0 0 0 0,1 0 0 0 0,-1 0-1 0 0,1 1 1 0 0,-1-1 0 0 0,1 1 0 0 0,0 0-1 0 0,-1 0 1 0 0,1 1 0 0 0,6 1 0 0 0,0 0 418 0 0,0 1-1 0 0,0 1 1 0 0,12 4 0 0 0,-19-6-235 0 0,-1 0 0 0 0,0 1 1 0 0,0-1-1 0 0,0 0 0 0 0,0 1 0 0 0,0 0 0 0 0,2 3 1 0 0,12 9 546 0 0,-2-1-302 0 0,0 1-1 0 0,0 1 0 0 0,-2 0 0 0 0,0 1 1 0 0,-1 0-1 0 0,11 20 0 0 0,-16-24-308 0 0,1 0 15 0 0,-1 1 1 0 0,0 0 0 0 0,-1 0 0 0 0,0 1 0 0 0,-2 0 0 0 0,6 27-1 0 0,-5-9 106 0 0,-2 0 0 0 0,-1 38-1 0 0,-2-60-407 0 0,0 0 0 0 0,-1 0 0 0 0,0 0-1 0 0,-1 0 1 0 0,0 0 0 0 0,-1 0 0 0 0,0-1-1 0 0,0 1 1 0 0,-2-1 0 0 0,1 0 0 0 0,-1 0 0 0 0,0 0-1 0 0,-1-1 1 0 0,-13 16 0 0 0,5-11-1407 0 0,-2-4-69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9T02:23:56.77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101 7 12816 0 0,'0'0'53'0'0,"0"-1"0"0"0,-1 1 0 0 0,1 0 0 0 0,0-1 0 0 0,0 1 0 0 0,-1-1 0 0 0,1 1 0 0 0,0 0 0 0 0,-1-1 0 0 0,1 1 0 0 0,0 0 0 0 0,-1-1 0 0 0,1 1 0 0 0,0 0 0 0 0,-1 0 0 0 0,1-1 0 0 0,-1 1 0 0 0,1 0 0 0 0,0 0 0 0 0,-1 0 0 0 0,1 0 0 0 0,-1-1 0 0 0,1 1 0 0 0,-1 0 0 0 0,1 0 0 0 0,-1 0 0 0 0,1 0 0 0 0,0 0 0 0 0,-2 0 0 0 0,-11 9 2686 0 0,0 0-1261 0 0,9-6-1202 0 0,0 0-1 0 0,0 0 0 0 0,0 0 0 0 0,0 1 0 0 0,1 0 0 0 0,-1 0 0 0 0,1 0 0 0 0,0 0 0 0 0,0 0 0 0 0,0 0 1 0 0,-3 10-1 0 0,3-7-189 0 0,0 0 1 0 0,0 0 0 0 0,1 0-1 0 0,0 0 1 0 0,0 1 0 0 0,1-1-1 0 0,-1 14 1 0 0,3-9-31 0 0,1 1-1 0 0,0-1 1 0 0,1 0-1 0 0,0 1 1 0 0,8 18-1 0 0,-8-24-59 0 0,0 0 1 0 0,1-1-1 0 0,0 1 0 0 0,0-1 0 0 0,1 0 0 0 0,-1 0 0 0 0,1 0 0 0 0,1-1 0 0 0,8 8 1 0 0,-9-10-114 0 0,0 0 0 0 0,0 0 0 0 0,0 0 0 0 0,0-1 0 0 0,11 4 1 0 0,-13-5-13 0 0,-1 0 0 0 0,1-1-1 0 0,0 1 1 0 0,0-1 0 0 0,1 0 0 0 0,-1 0 0 0 0,0 0 0 0 0,0 0 0 0 0,0 0 0 0 0,0-1 0 0 0,0 1 0 0 0,4-2 0 0 0,4-4-646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9T02:23:57.15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3680 0 0,'0'0'13502'0'0,"6"7"-11723"0"0,-4-1-1434 0 0,1 0 1 0 0,-1 0-1 0 0,0 0 1 0 0,0 0-1 0 0,1 7 1 0 0,7 61 737 0 0,-8-54-1042 0 0,3 8 16 0 0,-4-21-81 0 0,1 0-1 0 0,-1 1 0 0 0,1 13 1 0 0,3 13-776 0 0,-5-31 324 0 0,1-1 0 0 0,0 0 1 0 0,0 0-1 0 0,0 0 0 0 0,0 0 1 0 0,1 0-1 0 0,1 2 0 0 0,0 1-1959 0 0,4 5-4049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9T02:23:57.56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38 0 7832 0 0,'0'0'602'0'0,"0"3"-395"0"0,4 9 180 0 0,-1-4 755 0 0,-1 0 1 0 0,0 1 0 0 0,0-1 0 0 0,-1 1 0 0 0,0 9 0 0 0,-3 21 1362 0 0,-10 58 0 0 0,4-39-1619 0 0,-8 22-308 0 0,10-53-532 0 0,4-21-542 0 0,0 0 0 0 0,1 0 0 0 0,0 0 0 0 0,0 0 0 0 0,0 7 0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9T02:23:58.01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16 155 9672 0 0,'-1'2'3982'0'0,"-2"5"-3251"0"0,1 1 0 0 0,-1-1 0 0 0,2 1-1 0 0,-1 0 1 0 0,1 0 0 0 0,0 0 0 0 0,0 10 0 0 0,1-3-501 0 0,1 0 1 0 0,1 0 0 0 0,5 23-1 0 0,-5-36-190 0 0,-1 1 0 0 0,0 0 0 0 0,1-1-1 0 0,-1 1 1 0 0,1-1 0 0 0,0 1-1 0 0,0-1 1 0 0,0 0 0 0 0,0 0 0 0 0,5 3-1 0 0,4 7 90 0 0,-11-12-121 0 0,1 1 0 0 0,-1-1 0 0 0,0 1 0 0 0,1-1 0 0 0,-1 1 0 0 0,1-1 1 0 0,-1 0-1 0 0,1 1 0 0 0,-1-1 0 0 0,1 0 0 0 0,0 1 0 0 0,-1-1 0 0 0,1 0 0 0 0,-1 0 1 0 0,1 0-1 0 0,0 1 0 0 0,-1-1 0 0 0,1 0 0 0 0,0 0 0 0 0,3 1 24 0 0,-2 0 27 0 0,1 0-1 0 0,-1 0 1 0 0,0 0 0 0 0,1 0-1 0 0,-1-1 1 0 0,1 1-1 0 0,-1-1 1 0 0,1 0-1 0 0,-1 1 1 0 0,1-1-1 0 0,-1 0 1 0 0,1 0-1 0 0,-1-1 1 0 0,1 1-1 0 0,-1 0 1 0 0,1-1 0 0 0,-1 0-1 0 0,0 1 1 0 0,1-1-1 0 0,-1 0 1 0 0,0 0-1 0 0,1-1 1 0 0,-1 1-1 0 0,0 0 1 0 0,0-1-1 0 0,0 1 1 0 0,0-1-1 0 0,0 1 1 0 0,-1-1 0 0 0,1 0-1 0 0,2-3 1 0 0,-1 0-4 0 0,-1 1 1 0 0,0-1-1 0 0,0 0 1 0 0,0-1-1 0 0,0 1 1 0 0,-1 0-1 0 0,0 0 0 0 0,0-1 1 0 0,1-8-1 0 0,-2 0 123 0 0,0-1-1 0 0,-3-18 0 0 0,2 29-157 0 0,0 0 0 0 0,0 0 0 0 0,0 0 0 0 0,-1 0 0 0 0,0 0 0 0 0,0 0 0 0 0,0 0 0 0 0,0 0 0 0 0,-1 1 1 0 0,1-1-1 0 0,-1 1 0 0 0,0 0 0 0 0,-5-5 0 0 0,3 3-155 0 0,-1 0 1 0 0,0 1 0 0 0,0-1 0 0 0,-1 1 0 0 0,0 0 0 0 0,-12-5 0 0 0,7 7 19 0 0,11 2 89 0 0,0-1 1 0 0,0 1 0 0 0,-1 0-1 0 0,1 0 1 0 0,0 0 0 0 0,0-1 0 0 0,0 1-1 0 0,0 0 1 0 0,0-1 0 0 0,0 1-1 0 0,0-1 1 0 0,0 0 0 0 0,1 1-1 0 0,-1-1 1 0 0,-1 0 0 0 0,-4 2-2187 0 0,3 1 1458 0 0</inkml:trace>
  <inkml:trace contextRef="#ctx0" brushRef="#br0" timeOffset="1">290 0 11976 0 0,'67'11'1296'0'0,"-55"-10"-879"0"0,-1 1 1 0 0,0 1-1 0 0,0 0 1 0 0,0 1-1 0 0,0 0 1 0 0,-1 0-1 0 0,1 1 1 0 0,-1 0-1 0 0,0 1 1 0 0,-1 0-1 0 0,1 1 1 0 0,-1 0-1 0 0,-1 1 1 0 0,1-1-1 0 0,-1 2 1 0 0,-1-1-1 0 0,1 1 1 0 0,-1 0-1 0 0,10 18 1 0 0,-12-17-123 0 0,1 0 0 0 0,-2 0 0 0 0,1 0 0 0 0,-2 1 0 0 0,1-1-1 0 0,-1 1 1 0 0,-1 0 0 0 0,0 0 0 0 0,-1 0 0 0 0,1 20 0 0 0,-2-22-212 0 0,0 0-1 0 0,-1 1 1 0 0,0-1 0 0 0,0 0-1 0 0,-1 0 1 0 0,0 0 0 0 0,0 0-1 0 0,-1 0 1 0 0,-7 13 0 0 0,5-12-57 0 0,-1 2-21 0 0,0 0 1 0 0,-13 18-1 0 0,-1 1-145 0 0,15-23-292 0 0,0 0 1 0 0,0 0-1 0 0,-1 0 1 0 0,0-1-1 0 0,-1 0 1 0 0,-8 8-1 0 0,-5-1-1119 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9T02:24:15.31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80 0 10136 0 0,'0'0'777'0'0,"-12"4"2426"0"0,11-4-3006 0 0,-1 0 0 0 0,0 0 0 0 0,0 0 1 0 0,1 1-1 0 0,-1-1 0 0 0,0 0 1 0 0,1 1-1 0 0,-1-1 0 0 0,0 1 0 0 0,1 0 1 0 0,-1-1-1 0 0,1 1 0 0 0,-1 0 1 0 0,1 0-1 0 0,-1 0 0 0 0,1 0 0 0 0,0 0 1 0 0,-1 0-1 0 0,1 0 0 0 0,0 1 1 0 0,0-1-1 0 0,0 0 0 0 0,0 1 0 0 0,0-1 1 0 0,0 1-1 0 0,0-1 0 0 0,1 1 0 0 0,-1-1 1 0 0,0 3-1 0 0,-4 6 79 0 0,2-3-49 0 0,0-1 0 0 0,1 1 0 0 0,0 0 0 0 0,0 0 1 0 0,-2 11-1 0 0,-3 158 1413 0 0,7-158-1611 0 0,1-10-19 0 0,0 1 0 0 0,1-1 0 0 0,-1 1 0 0 0,1-1 0 0 0,1 1 0 0 0,0-1 0 0 0,4 9 0 0 0,6 19-9 0 0,-12-33-12 0 0,0 0 0 0 0,1 0 0 0 0,-1 0-1 0 0,1 0 1 0 0,0 0 0 0 0,0 0 0 0 0,0 0-1 0 0,0 0 1 0 0,0-1 0 0 0,5 5 0 0 0,-7-7 8 0 0,2 1-119 0 0,0 0 2 0 0,1 0-70 0 0,1 0-1 0 0,-1 0 1 0 0,1-1-1 0 0,-1 1 1 0 0,1-1-1 0 0,-1 0 1 0 0,1 0-1 0 0,0 0 1 0 0,-1-1-1 0 0,5 0 1 0 0,-5 0-208 0 0,0 0 1 0 0,0 0 0 0 0,-1 0-1 0 0,1 0 1 0 0,0 0 0 0 0,-1 0-1 0 0,1-1 1 0 0,-1 0 0 0 0,1 1-1 0 0,-1-1 1 0 0,1 0 0 0 0,-1 0-1 0 0,3-3 1 0 0,0-8-1504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5C26A2-E6D3-4FD8-90B1-7469BEF451EF}" type="datetimeFigureOut">
              <a:rPr lang="en-AU" smtClean="0"/>
              <a:t>19/08/2022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6D9329-E501-4AF3-9004-DE74661E42D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4576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64570-5939-43EF-9B7B-854F84FD3A97}" type="datetimeFigureOut">
              <a:rPr lang="en-AU" smtClean="0"/>
              <a:t>19/08/2022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8769-0E83-4683-82FB-4EA77C663467}" type="slidenum">
              <a:rPr lang="en-AU" smtClean="0"/>
              <a:t>‹#›</a:t>
            </a:fld>
            <a:endParaRPr lang="en-AU"/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dirty="0"/>
              <a:t>EDIT TITLE</a:t>
            </a:r>
          </a:p>
        </p:txBody>
      </p:sp>
      <p:sp>
        <p:nvSpPr>
          <p:cNvPr id="8" name="Subtitle 2"/>
          <p:cNvSpPr txBox="1">
            <a:spLocks/>
          </p:cNvSpPr>
          <p:nvPr userDrawn="1"/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Lesson Topic/ Date</a:t>
            </a:r>
            <a:endParaRPr lang="en-AU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noFill/>
          <a:ln w="190500" cap="flat" cmpd="sng">
            <a:gradFill>
              <a:gsLst>
                <a:gs pos="100000">
                  <a:srgbClr val="01244E"/>
                </a:gs>
                <a:gs pos="0">
                  <a:srgbClr val="94B5E0"/>
                </a:gs>
              </a:gsLst>
              <a:lin ang="5400000" scaled="0"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1813" y="5671455"/>
            <a:ext cx="1049557" cy="1049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352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Clos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10"/>
          <p:cNvSpPr>
            <a:spLocks noGrp="1"/>
          </p:cNvSpPr>
          <p:nvPr>
            <p:ph sz="half" idx="1"/>
          </p:nvPr>
        </p:nvSpPr>
        <p:spPr>
          <a:xfrm>
            <a:off x="838200" y="877084"/>
            <a:ext cx="10515600" cy="22852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11"/>
          <p:cNvSpPr>
            <a:spLocks noGrp="1"/>
          </p:cNvSpPr>
          <p:nvPr>
            <p:ph sz="half" idx="2"/>
          </p:nvPr>
        </p:nvSpPr>
        <p:spPr>
          <a:xfrm>
            <a:off x="838200" y="3879590"/>
            <a:ext cx="10515600" cy="24996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0" y="-44335"/>
            <a:ext cx="12192000" cy="6858000"/>
          </a:xfrm>
          <a:prstGeom prst="rect">
            <a:avLst/>
          </a:prstGeom>
          <a:noFill/>
          <a:ln w="190500" cap="flat" cmpd="sng">
            <a:gradFill>
              <a:gsLst>
                <a:gs pos="100000">
                  <a:srgbClr val="01244E"/>
                </a:gs>
                <a:gs pos="0">
                  <a:srgbClr val="94B5E0"/>
                </a:gs>
              </a:gsLst>
              <a:lin ang="5400000" scaled="0"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014" y="5747656"/>
            <a:ext cx="975044" cy="975044"/>
          </a:xfrm>
          <a:prstGeom prst="rect">
            <a:avLst/>
          </a:prstGeom>
        </p:spPr>
      </p:pic>
      <p:sp>
        <p:nvSpPr>
          <p:cNvPr id="11" name="Pentagon 10"/>
          <p:cNvSpPr/>
          <p:nvPr userDrawn="1"/>
        </p:nvSpPr>
        <p:spPr>
          <a:xfrm>
            <a:off x="88638" y="48093"/>
            <a:ext cx="2835537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/>
              <a:t>Lesson Closure</a:t>
            </a:r>
          </a:p>
        </p:txBody>
      </p:sp>
      <p:sp>
        <p:nvSpPr>
          <p:cNvPr id="12" name="Pentagon 11"/>
          <p:cNvSpPr/>
          <p:nvPr userDrawn="1"/>
        </p:nvSpPr>
        <p:spPr>
          <a:xfrm>
            <a:off x="88638" y="3248025"/>
            <a:ext cx="2340237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/>
              <a:t>Skill Closure</a:t>
            </a:r>
          </a:p>
        </p:txBody>
      </p:sp>
    </p:spTree>
    <p:extLst>
      <p:ext uri="{BB962C8B-B14F-4D97-AF65-F5344CB8AC3E}">
        <p14:creationId xmlns:p14="http://schemas.microsoft.com/office/powerpoint/2010/main" val="2751057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FF137-0809-4DAA-8E3C-28073C2EEE2A}" type="datetimeFigureOut">
              <a:rPr lang="en-AU" smtClean="0"/>
              <a:t>19/08/2022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C39D7-84E0-46E1-9BB0-376D921FF7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611700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14ADA-8B9F-4ECF-9857-DA0E09389161}" type="datetimeFigureOut">
              <a:rPr lang="en-AU" smtClean="0"/>
              <a:t>19/08/2022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AFD57-68CF-4DF2-BA7E-BB906AB4CDA9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73695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mp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64570-5939-43EF-9B7B-854F84FD3A97}" type="datetimeFigureOut">
              <a:rPr lang="en-AU" smtClean="0"/>
              <a:t>19/08/2022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8769-0E83-4683-82FB-4EA77C663467}" type="slidenum">
              <a:rPr lang="en-AU" smtClean="0"/>
              <a:t>‹#›</a:t>
            </a:fld>
            <a:endParaRPr lang="en-AU"/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838200" y="1023257"/>
            <a:ext cx="10515600" cy="1785257"/>
          </a:xfrm>
        </p:spPr>
        <p:txBody>
          <a:bodyPr/>
          <a:lstStyle/>
          <a:p>
            <a:pPr marL="0" indent="0">
              <a:buNone/>
            </a:pPr>
            <a:r>
              <a:rPr lang="en-AU" dirty="0"/>
              <a:t>This slide is designed so that you can copy the prompt box you need and insert it into your slides.</a:t>
            </a:r>
          </a:p>
          <a:p>
            <a:pPr marL="0" indent="0">
              <a:buNone/>
            </a:pPr>
            <a:r>
              <a:rPr lang="en-AU" dirty="0"/>
              <a:t>This slide is hidden and will not be included when presenting your lesson.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-149628"/>
            <a:ext cx="12192000" cy="6858000"/>
          </a:xfrm>
          <a:prstGeom prst="rect">
            <a:avLst/>
          </a:prstGeom>
          <a:noFill/>
          <a:ln w="190500" cap="flat" cmpd="sng">
            <a:gradFill>
              <a:gsLst>
                <a:gs pos="100000">
                  <a:srgbClr val="01244E"/>
                </a:gs>
                <a:gs pos="0">
                  <a:srgbClr val="94B5E0"/>
                </a:gs>
              </a:gsLst>
              <a:lin ang="5400000" scaled="0"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1813" y="5671455"/>
            <a:ext cx="1049557" cy="1049557"/>
          </a:xfrm>
          <a:prstGeom prst="rect">
            <a:avLst/>
          </a:prstGeom>
        </p:spPr>
      </p:pic>
      <p:grpSp>
        <p:nvGrpSpPr>
          <p:cNvPr id="11" name="Group 10"/>
          <p:cNvGrpSpPr/>
          <p:nvPr userDrawn="1"/>
        </p:nvGrpSpPr>
        <p:grpSpPr>
          <a:xfrm>
            <a:off x="2823158" y="3602071"/>
            <a:ext cx="2035630" cy="971026"/>
            <a:chOff x="2813050" y="3602071"/>
            <a:chExt cx="2035630" cy="971026"/>
          </a:xfrm>
        </p:grpSpPr>
        <p:sp>
          <p:nvSpPr>
            <p:cNvPr id="12" name="Rectangle 11"/>
            <p:cNvSpPr/>
            <p:nvPr/>
          </p:nvSpPr>
          <p:spPr>
            <a:xfrm>
              <a:off x="2813051" y="3931961"/>
              <a:ext cx="2035629" cy="641136"/>
            </a:xfrm>
            <a:prstGeom prst="rect">
              <a:avLst/>
            </a:prstGeom>
            <a:solidFill>
              <a:srgbClr val="8E4FC9">
                <a:alpha val="60000"/>
              </a:srgbClr>
            </a:solidFill>
            <a:ln>
              <a:solidFill>
                <a:srgbClr val="005C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>
                <a:solidFill>
                  <a:schemeClr val="tx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813050" y="3602071"/>
              <a:ext cx="2035629" cy="307777"/>
            </a:xfrm>
            <a:prstGeom prst="rect">
              <a:avLst/>
            </a:prstGeom>
            <a:solidFill>
              <a:srgbClr val="8A2BE2"/>
            </a:solidFill>
            <a:ln>
              <a:solidFill>
                <a:srgbClr val="005C4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AU" sz="1400" b="1" dirty="0">
                  <a:solidFill>
                    <a:schemeClr val="bg1"/>
                  </a:solidFill>
                </a:rPr>
                <a:t>VOCABULARY</a:t>
              </a:r>
            </a:p>
          </p:txBody>
        </p:sp>
      </p:grpSp>
      <p:grpSp>
        <p:nvGrpSpPr>
          <p:cNvPr id="14" name="Group 13"/>
          <p:cNvGrpSpPr/>
          <p:nvPr userDrawn="1"/>
        </p:nvGrpSpPr>
        <p:grpSpPr>
          <a:xfrm>
            <a:off x="4975225" y="3602071"/>
            <a:ext cx="2035629" cy="971026"/>
            <a:chOff x="4965700" y="3602071"/>
            <a:chExt cx="2035629" cy="971026"/>
          </a:xfrm>
        </p:grpSpPr>
        <p:sp>
          <p:nvSpPr>
            <p:cNvPr id="15" name="TextBox 14"/>
            <p:cNvSpPr txBox="1"/>
            <p:nvPr/>
          </p:nvSpPr>
          <p:spPr>
            <a:xfrm>
              <a:off x="4965700" y="3602071"/>
              <a:ext cx="2035629" cy="307777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005C4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AU" sz="1400" b="1" dirty="0">
                  <a:solidFill>
                    <a:schemeClr val="bg1"/>
                  </a:solidFill>
                </a:rPr>
                <a:t>EXTENSION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965700" y="3931961"/>
              <a:ext cx="2035629" cy="641136"/>
            </a:xfrm>
            <a:prstGeom prst="rect">
              <a:avLst/>
            </a:prstGeom>
            <a:solidFill>
              <a:srgbClr val="E6B82E">
                <a:alpha val="60000"/>
              </a:srgbClr>
            </a:solidFill>
            <a:ln>
              <a:solidFill>
                <a:srgbClr val="005C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Group 16"/>
          <p:cNvGrpSpPr/>
          <p:nvPr userDrawn="1"/>
        </p:nvGrpSpPr>
        <p:grpSpPr>
          <a:xfrm>
            <a:off x="7113813" y="3602071"/>
            <a:ext cx="2035630" cy="971026"/>
            <a:chOff x="7094763" y="3602071"/>
            <a:chExt cx="2035630" cy="971026"/>
          </a:xfrm>
        </p:grpSpPr>
        <p:sp>
          <p:nvSpPr>
            <p:cNvPr id="18" name="TextBox 17"/>
            <p:cNvSpPr txBox="1"/>
            <p:nvPr/>
          </p:nvSpPr>
          <p:spPr>
            <a:xfrm>
              <a:off x="7094764" y="3602071"/>
              <a:ext cx="2035629" cy="307777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5C4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AU" sz="1400" b="1" dirty="0">
                  <a:solidFill>
                    <a:schemeClr val="bg1"/>
                  </a:solidFill>
                </a:rPr>
                <a:t>HINT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7094763" y="3931961"/>
              <a:ext cx="2035629" cy="641136"/>
            </a:xfrm>
            <a:prstGeom prst="rect">
              <a:avLst/>
            </a:prstGeom>
            <a:solidFill>
              <a:srgbClr val="1E9654">
                <a:alpha val="60000"/>
              </a:srgbClr>
            </a:solidFill>
            <a:ln>
              <a:solidFill>
                <a:srgbClr val="005C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Group 19"/>
          <p:cNvGrpSpPr/>
          <p:nvPr userDrawn="1"/>
        </p:nvGrpSpPr>
        <p:grpSpPr>
          <a:xfrm>
            <a:off x="660399" y="3602071"/>
            <a:ext cx="2035630" cy="971026"/>
            <a:chOff x="660399" y="3602071"/>
            <a:chExt cx="2035630" cy="971026"/>
          </a:xfrm>
        </p:grpSpPr>
        <p:sp>
          <p:nvSpPr>
            <p:cNvPr id="21" name="TextBox 20"/>
            <p:cNvSpPr txBox="1"/>
            <p:nvPr/>
          </p:nvSpPr>
          <p:spPr>
            <a:xfrm>
              <a:off x="660400" y="3602071"/>
              <a:ext cx="2035629" cy="307777"/>
            </a:xfrm>
            <a:prstGeom prst="rect">
              <a:avLst/>
            </a:prstGeom>
            <a:solidFill>
              <a:srgbClr val="01244E"/>
            </a:solidFill>
            <a:ln>
              <a:solidFill>
                <a:srgbClr val="005C4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AU" sz="1400" b="1" dirty="0">
                  <a:solidFill>
                    <a:schemeClr val="bg1"/>
                  </a:solidFill>
                </a:rPr>
                <a:t>CFU 1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60399" y="3931961"/>
              <a:ext cx="2035629" cy="641136"/>
            </a:xfrm>
            <a:prstGeom prst="rect">
              <a:avLst/>
            </a:prstGeom>
            <a:solidFill>
              <a:srgbClr val="163B68">
                <a:alpha val="60000"/>
              </a:srgbClr>
            </a:solidFill>
            <a:ln>
              <a:solidFill>
                <a:srgbClr val="005C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>
                <a:solidFill>
                  <a:schemeClr val="tx1"/>
                </a:solidFill>
              </a:endParaRPr>
            </a:p>
          </p:txBody>
        </p:sp>
      </p:grpSp>
      <p:sp>
        <p:nvSpPr>
          <p:cNvPr id="23" name="Pentagon 22"/>
          <p:cNvSpPr/>
          <p:nvPr userDrawn="1"/>
        </p:nvSpPr>
        <p:spPr>
          <a:xfrm>
            <a:off x="94181" y="-59847"/>
            <a:ext cx="3839549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/>
              <a:t>Prompt Box Slide</a:t>
            </a:r>
          </a:p>
        </p:txBody>
      </p:sp>
    </p:spTree>
    <p:extLst>
      <p:ext uri="{BB962C8B-B14F-4D97-AF65-F5344CB8AC3E}">
        <p14:creationId xmlns:p14="http://schemas.microsoft.com/office/powerpoint/2010/main" val="994932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ily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90500" cap="flat" cmpd="sng">
            <a:gradFill>
              <a:gsLst>
                <a:gs pos="100000">
                  <a:srgbClr val="01244E"/>
                </a:gs>
                <a:gs pos="0">
                  <a:srgbClr val="94B5E0"/>
                </a:gs>
              </a:gsLst>
              <a:lin ang="5400000" scaled="0"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014" y="5747656"/>
            <a:ext cx="975044" cy="975044"/>
          </a:xfrm>
          <a:prstGeom prst="rect">
            <a:avLst/>
          </a:prstGeom>
        </p:spPr>
      </p:pic>
      <p:sp>
        <p:nvSpPr>
          <p:cNvPr id="10" name="AutoShape 2" descr="data:image/png;base64,iVBORw0KGgoAAAANSUhEUgAAAf8AAAEOCAYAAACHPx4CAAAxEUlEQVR42u2d93tV1b6v79+z+W0fOd69gyBoVDCCAqEIHIIUg4fg3ogQKYfLBs7GDRaKBAm9Q0B6KNKLEiAovRo6gZCEpnT43vMZ95nzzrWyahop7/s848mac8y25pgZ72hzjf915rZZfQwAAABQOf4X8gcAAED+yB8AAAD5I38AAADkj/wBAACQP/IHAACo5/J/4+02cSX82cix1uqtd/zlfaeLrV3HLn74U5MmIcuKDx73z680tdzlG5I+NwAAALwE+R8tfmjvd/rQ+g/Ktryt+xM+RnDda6+3coWHA0VlyB8AAKCuy3/ynGU2ZV6e5e8/YR998mml5K/Ps1ZstIzMLOQPAABQ1+Wf3q2nHbvxyH1WC0B47T1R+euv5K9CAPIHAACoo/JfveuwDRs70V/OWbzaxn77faXlr4JDsPkf+QMAANQx+ffN+sxat/3AH8j3XvtO1jL1bTtd/qJS8leYmZdvvfoPRP4AAAB1Tf6qnad3z6iw/tPsUbZ0095Ky1+h58cDbPbKTcgfAACgLsl/zNc5brBf+Po1u3+xHn36V0n+Bb+VuhYEvQWA/AEAAGpZ/q/+NcXS2qeHhHc/6GgpLVpa4eW7Efd5/c237OdzJZWWv4Le+9f7/8gfAACgluXPL/wBAAAgf+QPAACA/JE/AAAA8kf+AAAAyB/5AwAA1BH5cwsAAACQPwAAACB/AAAAQP4AAACA/AEAAAD5AwAAAPIHAAAA5A8AAADIHwAAAOqx/Nu0acOdBgAAQP4AAABQb+RfWlpqo0ePtoyMDOvSpYsNHjzYioqKXNyzZ89szZo11r17d+vQoYNt374d+QMAANR3+Y8fP97y8/P95cLCQhs0aJD7vGnTJvv888/t/v37VlZWZiNGjLAWLVpwpwEAAOqz/A8cOBCyfPLkSUtJSXGfhwwZYqdOnfLjjh8/bk2bNk342OXl5dUa7t27Z0+fPiWlAQAAqiL/mzdv2siRIy0zM9PV+HNyciw1NdXFtW3b1l68eOFv+/z5c2vWrJn7fPbsWddN4IXHjx9XOPZvv/1WI6GkpMRdCwAAAPKvBNnZ2bZ//35/+c6dO9a8eXP3eejQoXb69Ok6U/MvLi62CxcuuALAlStXSHEAAED+ldmpd+/erqlf3L1714YNG+Y3+2/ZssXv81ehQC0EXqvAy0LN/pcuXXIFAHUDAAAAIP8kUW2+T58+1qlTJ0tLS3OD/IYPH26TJ092o/1XrVpl3bp1c/G7d+92TfwvG0lf8r927RqpDgAAyL8xoP5+r/8fAAAA+TcSqir/M7frT2gMkB6kF4HnDJA/8kf+pAfphfwBkD/yRyakB+mF/AGQP/JHJqQH6YX8Afkjf2SDTEgP0gv5A/JH/sgGmZAeyB/5A/JH/pH/2d54u03cf8jPRo61Vm+94y/vO11s7Tp28cOfmjQJWVZ88Lh/fqWp5S7fkNS5G6tMSI/6lV7Hbjyy7H/8y97v9KF90LmbdfvoYxv1r8l27ObjhO7rq39N8dPpnffet7T26TZw6H9ZwW+lCe3jhe69MyPG6XiZfx9q+87ciLm/wuyVmxJ+Po4WP7Qh/+ef9n56V7dvz48H2PTFaxJ6nnjOAPnXA/nrn1wZW/9B2Za3dX/Cxwiue+31Vk5WB4rKyARIjwaTXsdLnljbDp0tZ/HqkPVT56+wjz751E7cehr3vkaKm7tqi6W2TrNDl+4k/YxEipOUB40Yk/AzFu/5UMFGhYoZS9f5cSqs/EffT0IKDcgfalz+s2bNqlMXVVPX8zLkP3nOMpsyL8/y959wGVplZKPPs1ZstIzMLDIB0qPBpNfYb793tepI9+vjTz+3f+XMrZSsFXKXrXctPNUh/yPXH9jbae0SfsbiPR9jvs6xTz77osJ+KqyoBSBeoYfnDJB/PZB/ereermlTn1XjDK8NJCob/VVmokyFTID0aAjppWb+ZZv3RbxfWt+jT/9Ky//wlfuuVaGq8tezMnL8ty4kI/9Yz4eeu+U//hy3ewr5Q43Kf+HChTZx4kTT3+vXr7uVmglv48aNbp3+alksXrzYTdbjMW/ePDt06JC/vHfvXjt69Kj98ccfboKfZcuWuWOsW7fOysrKQuR++fJlW7BggZsB8MSJE7ZkyRJ3vPPnz4fIX9MHa66ARYsW2cqVK+3WrVv1Rv6rdx22YWMn+stq3lRtp7KykaiCzYnIn/Soz+nVvNWbfi03UpdAy9S3Ky1/hTffeTfhPn+vEBIep+UOXXu464nX53/48r2Eno9Y3zvedXrXxHMG1V7zLy0tdVL2JHvjxg2bP3++W3/w4EE7fPiwW//w4UNfyB7a78GDB7Z9+3Y7deqUv/7q1au2du1af3n69OmuUKHJds6cOWPr16+3x48fu301SVBOTo6/rQoQXoFDk/IEj1PX5d836zNr3fYD/5/2vfadXIZ2uvxFpWSjMDMv33r1H4hsSI96n16xasCSsVoGqlLzVxpXteYvSY+fOssNIky25h/t+dAgv2jjTTS+4ODF29T8ofblL3EXFRVVkOaOHTuchPPy8tw6yV0FAdXYNWmOxK3CgFCtPohq71OnTvWXJ02a5AoVYsOGDS7eQ+sV77FmzRo3i+CLFy/ccrDloS7LX6X99O4ZFdZ/mj3Klm7aW2nZKKhfUCOLkT/pUZ/TK1rft0Lm34b4rTKVkf/3S9ZWW5//ydJnbhBfZeQf6fnQ984aMqLCfntOXnMFUpr94aXIf+7cuU7mQTRN7+zZs91ntQJoWTX327dvuyl7JXsJuqCgwG1z//59V4NXq4Bq6j/99JPNmDHDP15ubq7/ec6cOSHnkuS/++47f1ktAjquCh3qPqgv8tc/uAaXha9fs/sXvy+zsrLRyGDVWIMZEvInPepbemnU+7vvd6jwilvOolVuNLzX1J6srOet2erWV9dof4VWb7WutPzDn4/jGu3/QUfXKuBts/Xweeua0dfmrv4R+cPLq/lfuHChgjS95n3JXvFLly71m/R37drlJF9eXu7W5efn26VLl/z91UUwbdo0fzl4PtX8S0pKItb8VcgIylpjEryWh7oif/W/KaMKhnf/5x87pUVLK7x8N+I+r7/5lv18rqTSsnGjmZdvcO8TI3/Soz6nl0bSDxk93u+K0SA9LeuVzFhpqqDm8WC/eJt27Z1Us4aMtP3nb1VqnEC0OA0U9a4pWl/8tIU/JPx86HurZcL7znq7QS1QwS4o5A81Lv+ZM2f6K9S3r0F6Xp+/xKzmfK8rQIP/JGAN6PNq6mr695r8xfLly/2mfIlfrQTBZv+g/M+ePev3+WtbtRgEWwl0LXfv3vW7DzT4ry7Jn1/6qlsyIT1IL37hDyBB+e/cudMJ3BvV7432VxO/RvhrRH4QiVyj8j1++OEHV/sP1t5VQNAAQHUXaFCfjqe3AcLlr8KDugx0Hm2vQoaE76GWhRUrVrjChcQffGsA+SN/0oP0IvCcQSXl31hA/siE9CC9kD8A8kc2yIT0IL2QPyB/5I9skAnpgfyRPyB/5A8AAID8kT8AAADyR/4AAADIH/kDAAAgf+QPAACA/JE/AAAA8kf+AAAAyB/5AwAAIH/kDwAAgPyrJn/NLFgTtGnTJuJniE9NpEl1pQdpWb+fg5p8FoLLmtysc+fObrp0AORfB+VfXl7upjCuyQzmypUrPHVJcOHChWrP+KsrPZB/7VHX/zfDn4Xgsdq1a+dmLwVA/nVY/oqPl8mUlpba6NGjLSMjw7p06WKDBw92UxGLZ8+e2Zo1a6x79+7WoUMHV9qPVrsoKCiwgQMHWteuXW348OHuvMoktm3bZn379rXWrVvbpEmT/IxD+2qfTp06uSmSo23X0NIsXgGgOtIj1n0PTycdW+dp0qSJ+/vrr7+Sk9SC/Gvrf7M6ngUd6+HDhyFxZ8+eJSEB+ddl+cfLZMaPH2/5+fn+cmFhoQ0aNMh93rRpk33++ed2//59KysrsxEjRliLFi0qZDDKJHr16mXXrl1zyxs2bLBRo0bZjh07bMCAAW7/Bw8euAxmz549bpuWLVu65eLi4pjbNcQ0i1UAqI70iHY/o6UTNf+XI//a+N+sjmeBrj5A/nVQJMpIIoXr16/728TKZA4cOBCyfPLkSUtJSXGfhwwZYqdOnfLjjh8/bk2bNq2QEYwZM8YOHjwYchzVKpTRBGsIaj4cO3as+6zjnDhxwn2OtZ2Hah7Rvmt9CcH0iFYAqI70iHY/o6VTZTL1+p4WLzPU5v9mdTwL8eRf1/837927Z0+fPsWQyL9hyT+ZoH+CcG7evGkjR460zMxMV6vIycmx1NRUF9e2bduQ5vfnz59bs2bNKmQE6gdUM2Q4ilcTYTD07t3bxb3zzjsJbRepttRQwqVLl2okPaLdz2jpFJ6pSxbBfSMVUhpaWrzsUFP/m1V9FhKRf33531QhS/cJkH+DrvmrOS/44CsjiUR2drbt37/fX75z5441b97cfR46dKidPn066Zq//sGmTJliw4YNs6tXr/rrlVkdOnSoQiYSa7vGVvOvjvSIdj+jpRM1/9oNtfm/WR3PQn2v+atrUf9vutcMUkb+DUb+ifQrRstchGoBak4Ud+/edZmF17S4ZcsWv19RGY9qIV7NI5gRhPcfLlmyxL755hs30Ej7qK9R6DWh+fPnV8hEYm3XENMsVp9/daRHtPsZLZ2EBoMxirt2qM3/zep4FhpCn7+a/dXSFq2VBZB/g5N/rMzFqzH06dPHjbpPS0tzA4nUTzh58mTXLLhq1Srr1q2bi9+9e7drNoyUEaiGkpWV5d4BVp+iMivtv379epeJ6Rjjxo3z+96C+8barqGlWbzR/tWRHrHuZ6R0EhMmTLAePXrY0aNHyUlqSf618b9ZHc9CQxnwJ+nrvnsFHkD+DVb+8TIXqF1q4j3/IIzErj/yr+n/TZ6Fiqhrg19GbeDyP3O7/oSakn9NSgYqR02miTK2YM0PGudzwLNQtXwTkH+9lz80HtRcqx97WbZsGTeDZ4FngXwT+SN/AAAg30T+yB8AGjz0+ZNvIn/kDwCNDN5nJ99E/sgfABppzb99+/bu54Q99LqbNzNfY5hMi3wT+dsbb7eJK+LPRo61Vm+94y/vO11s7Tp28cOfmjQJWVZ88Lh/fqWp5S7fkNS5eYgBoKbkrx/0yc3N9devXLnSpk+f3mgm0yLfRP5x5X+0+KG93+lD6z8o2/K27k/4GMF1r73eyhUeDhSVIX8AeOny128KpKen++v1o0FqCUhkMi3kD41C/pPnLLMp8/Isf/8J++iTTyslf32etWKjZWRmIX+oVWbNmlWpuOrcB2qfaJMwBQf8aWKgixcvup8B7tmzpx8fbzIt5A+NQv7p3XrasRuP3Ge1AITX3hOVv/5K/ioEIH9A/vAya/5i8+bNNnXqVFu+fLkLIpHJtJA/NHj5r9512IaNnegv5yxebWO//b7S8lfBIdj8j/whWf744w83eYt+rGXhwoW2bt06Kysr8zPqEydOuMlY5s2bZ+fPn/dlHStOnDt3zvLy8mzmzJl+H2+8faB+y//JkyfWtWtX69evnz+pTWOZTIt8E/nHFHDfrM+sddsP/IF877XvZC1T37bT5S8qJX+FmXn51qv/QOQPlWL79u126tQpf1m1tLVr1/6/5/vMGTdZi5p4lXlrwhfN9R4vTs+LJoNRnISwceNGKyoqirkP1H/5i1GjRtnAgQP95cYymRb5JvKPKmDVztO7Z1RY/2n2KFu6aW+l5a/Q8+MBNnvlJuQPSXP58uWQZU0Eo6ZbsWHDhpCJYW7cuOFe1YoXJ9nfunXLj1Mf8NatW2PuA4D8oUHKf8zXOW6wX/j6Nbt/sR59+ldJ/gW/lboWBL0FgPwhGfQKlmrgejVLNf6ffvrJZsyY4eLmzJkTsq2a7b/77ru4cWrKVxdCMKgPONY+AMgf6rX8X/1riqW1Tw8J737Q0VJatLTCy3cj7vP6m2/Zz+dKKi1/Bb33r/f/kT8kQ35+vl26dMlffvjwoU2bNs2v3ZeUlESt+UeLU81ftf0g6k6ItQ8A8od6LX9+4Q/qE6qRe03xEr/E7TX76/Uur49ecWoh8FoFYsVpsJ+W1d8vDh486EZ4x9oHAPkD8kf+UEuo9q1R+QsWLHAjsTUoTwWAvXv3umb548eP2+LFi128Bu2pCV/Eizt58qQrWCheI74193usfQCQPyB/5A8AgPwB+SN/AADkD8gf+QMAIH+obfnzEAMAAPkm8uchBgBA/uSbyJ+HGACAfBOQPw8xAAD5JiB/HmIAAPJNQP48xAAA5JuA/HmIAQDINwH58xADAJBvAvLnIQYAIN+EWpZ/mzZteIgBAJA/NCb5X7lypUF8Uc3ExkMMAID8IYmaf2lpqY0ePdoyMjKsS5cuNnjwYDeNqUdBQYENHDjQunbtasOHD7eSkhI37ammQO3bt6+1bt3aJk2a5NZ5x9U+nTp1ctOuRtuuurh37557gK9du0aqAwAgf+SfiPzHjx9v+fn5/vrCwkIbNGiQ+/zrr79ar169fLFu2LDBRo0aZTt27LABAwbY/fv37cGDB65QsGfPHrdNy5Yt3XJxcXHM7aqDp0+f2qVLl9wDrEIAAAAgf+SfgPwPHDgQsv7kyZOWkpLiPo8ZM8YOHjwYEq9avSR+9uxZf526EMaOHes+N23a1E6cOOE+x9ouSHl5edJBhQvv4W0oXRgAAMgfakX+N2/etJEjR1pmZqar8efk5FhqaqqLa9eunT179izivuoiCIbevXu7uHfeeSeh7SI9hJUJun71+wMAAPJH/gnKPzs72/bv3++vv3PnjjVv3jxizV+SnTJlig0bNsyuXr3qr1c//qFDh0KOK2JtV9Wav5r51ewPAADIH5KUv2riauoXd+/edcL2mv3D+/yXLFli33zzjRvEp9YC9eOL2bNn2/z58yvIP9Z2AACA/OElyf/48ePWp08fNzo/LS3NNm3a5PrqJ0+e7OLVKpCVlWWdO3d2/fUqIKgrYP369a7g0K1bNxs3bpxfCw/KP9Z2AACA/OElyR8AAJA/NAL5q+9eg+8AAAD5QyOQv5rtu3fvbsuWLeMuAQAgf2gsNX8AAED+yB/5AwAA8gfkDwAAyB+QPwAAIH9A/gAAgPwB+QMAAPKHuij/WbNmxVwGAADkD8gfAACQP9RH+T969MgWLlxoEydOdH+vX7/uy//ixYvux380+U5+fr6b4S9YOLh8+bItWLDAzpw5Y8XFxbZx40Z3DP3Vsli8eHHIfvPmzQuZyW/v3r129OhRUggAAPnDy675T5s2zXbt2uUvHzlyxLZu3eovT58+3UleU+mWlpa6QsCtW7dc3I0bN1yBQes1BfDhw4fd+ocPH9qiRYts5cqV/nG0nzfLHwAAIH94ifKfMmWKPX782F/WjHzBbSZNmuQkL7Zv325FRUUVHqQdO3a4Wn9eXp5bd+rUKVcQ0FTAmk9A0ldhAAAAkD/UAflH6vMPrsvNzfU/z50718k8iAoLs2fPdp/VCqBltRTcvn3bdu/e7boMNH1wQUEBqQMAgPyhPsg/+Fk1/wsXLlR4kLzmfcle8UuXLnXLV69edV0Ka9eutfLyclIHAAD5w8uQ/8yZMystf/Xta6Cf1+dfUlLimvO9rgAN/lPT/5YtW9zyixcvXNM/Tf4AAMgfXqL8d+7c6YTsjdJPRv6e4NWsryZ+jfA/ffp0SPzUqVPt/Pnz/vIPP/wQMqAQAACQP9Sy/AEAAPkD8gcAAOQPyB8AAJA/IH8AAED+gPwBAAD5A/IHAADkD8gfAACQPyB/AABA/oD8AQAA+QPyBwAA5A/IHwAAkD8gfwAAQP7IHwAAAPkjfwAAAOSP/AEAAPkD8gcAAOQPyB8AAJA/IH8AAED+gPwBAAD5A/IHAADkD8gfAACQPyB/AABA/oD8AaB+ceY2oToD8gfkDwDIH/kjf0D+AID8kT/yB+QPAMgf+SN/5A8AgPyRP/JH/gAAyB/5I3/kDwDw8uX/6l9TrF3HLhXC7JWbXPyfX2lqucs3VNjvjbfb+J+Plzyxf3w9zT7o3M3eT+9q73f60LL/8S/7sfBc1H2iHe9o8UMbP3WWdc3o647X8+MBNmVeXtxjxDo28gfkDwDIPwlpvvZ6K2v11jt2oKgs4n4nS59Z+y7d7asZC+10+Qu37tjNx7Zk4x5LbZ1mhy/fS0r+/z0518Z++72duPXULWv/Tz77wuav3Yb8AfkDANSG/BU/a8VGy8jMirifaum9P/lbxH0XrtthU+evSEr+bdq1t2M3HoXEHbhQbsPGfYX8AfkDANSW/PVX8lchIHy9av2L83dX+VzBmn+/gYNt/U/H7FTZ84SPgfxfPm3atIn4uSrHqeqxkD8AIP8k+vy95npPqmr2Dzb/e+tbvJHq+vy9463aWRhynNZtP0hK/gqbDpy2QSPGuLEDPfr0t2Wb98W9Xq1H/olz8+bNGpX/lStXqk3+VTkW8gcA5F+Fmr/CzLx869V/YIWav/r3I+27/cgF+7em/570gL/g+v3nb1nWkJE25pvp1Pyr+TpKSkpiblNaWmqjR4+2jIwM69Kliw0ePNiKiopc3LNnz2zNmjXWvXt369Chg23fvj1izf/Fixe2bds269u3r7Vu3domTZrk1omCggIbOHCgde3a1YYPH+6OrfM0adLE/f31119DjtW+fXu7fv26f4579+5Zu3btYp4D+QMA8q+i/BU0+l5vAnjrv/xutvX+z79H3HfI6PHubYFk5K8R/rtPXg2JO3zlvhsLgPyr/zpiFQDGjx9v+fn5/nJhYaENGjTIfd60aZN9/vnndv/+fSsrK7MRI0ZYixYtKsh/x44dNmDAALfdgwcPnOT37NnjxN6rVy+7du2a227Dhg02atSoiDV/b3n+/PmWm5vrr1+5cqVNnz496jmQPwAg/2qSf8FvpdYy9W33FkBwtP/XuYv80f4HL952y32zPnPbJiN/FSwy/z7U715Ql8KwsRPtn1NmNij5P3z48KUG7zpiFQAOHDgQsnzy5ElLSUlxn4cMGWKnTp3y444fP25NmzatIGyJ+OzZs/56NeGPHTvWxowZYwcPHgw5vloCYsm/vLzc0tPT/fV9+vRxLQHRzoH8AQD5J9nnP23hD1Glqvf+gzV6CXr0V9+5Pvq2HTrb22ntXJ+9Ru0H99e50tqnVwgqLHjbaZCfCg7dPvrY3mvfyT7s1c/GfJ1jR64/aFDyr2shUgFA4wJGjhxpmZmZrsafk5NjqampLq5t27YhTevPnz+3Zs2aVRC2/qoJPxh69+7tmuvVdRCJWAP+dC0XL160O3fuWM+ePWOeA/kDAPIn1Cn5q7n7ZYZw+av/PJzs7Gzbv3+/vyzhNm/e3H0eOnSonT59Om7Nf9iwYXb16lV/vQoMhw4dqlDzV+FhypQpceW/efNmmzp1qi1fvtyFWOdA/gCA/An0+UdpgYgkfqHas5r6xd27d51kvWb/LVu2+H3+KhSohcBrFQgKWwPxFKe+eDF79mzXdx/e579kyRL75ptv3GcN2gu2KgTl/+TJEzdAsF+/fv51RzsH8gcA5E9A/hGuI5r4vdq8+tU7depkaWlpbpCf+tcnT57smuxXrVpl3bp1c/G7d+92ze3hwtZ269evdwUJbTtu3Dh7+vSpi1OrQlZWlnXu3Nn10auAISZMmGA9evSwo0ePRmwJ0MBAvSXgEescyB8AkD8B+QeuI5b4q0p9+GEe5A8AyJ/QqORfk+JX/32wFQD5AwBAo6ah/7a/mu71wz/Lli1D/gAAAI1B/o0V5A8AAMgf+QMAACB/5A8AAMgfkD8AACB/QP4AAID8AfkDAEBjl/+lS5fsxx9/jLvdrFmzKnV8zfqn6Xyj/T6+fplP8Y8ePbILFy64n9eNhCbg0c8Ax4pL9LsE0c/46qeAFy5cWCHcvn27Svc01vfxttu6dSvyBwCA2pX/Tz/9FDKdbiT0e/vexDfJcv78efee/saNGyMed/Hixf5v53tTBEdi79697ieCY8Ul8l0iXV9+fn61pot3HbG+j7ddcEIj5A8AkCTBn4Ctys/BxpoFriHKPy8vz/1Cn6bhXbNmjavxamIcb057TZozffp0FxQvtP2KFSts7ty5rlAQ6xp27drlBBdpchwdQ9L25Kvj6Xf01Qqwbt06dy3z5s1z16IChGriseK875Ls9f3yyy8R43R81c51fB1rx44dftwff/xhP/zwgy1YsMAVYG7cuGGLFi0Kuafe99F31DEUr2v3CgTa7syZMxWOj/wBACoh7StXrlSb/KtyrJpEP3tbHfLXrHVCAisvL3efHz9+bDNmzPC3UdN1UVGR+6wZ8mbOnOma2oWazefMmeOuJxIqSEh22iaIZviTeNUdcOTIESdJCVDHkdi942v92rVrXeEjVpz3XSpzfRJ3ODq2ugMkZE/WkrfXFSDpe1P/6hwqCGhyIu86vO+jOF2zN7NgYWGh3wXy3XffuUmMVKAJHh/5A8BLkei+ffvso48+svT0dPviiy9CBKjZ0TQbm2ZP019vtrRoteTwGnmsYwcpLS210aNHW0ZGhvtt98GDB/sC0sxrqoXqp187dOhg27dvj1jzV4YrcfXt29dN7Tpp0iQ/Ey4oKHCzuWlKV30PHVvnadKkifurGm/wWO3bt7fr16/751DNrl27djHPUZPo/FWVv2QvYel+quYfXJ+bm+svq2DgCfDy5cuumT1IsHAQRPfBk77O4xUudCzJU4JcvXq1S2tNx6sWANXCw7sIVHNWTT5WnPddkr0+CV7XEuzrV2uBrkczDgZn9NNsf7pPN2/erNBVoEKCmvG96/C+j+6tCgPFxcX+s6upi7VdtOMjfwCodZo3b24TJ070BaaMUFOkinPnzrkpV9VU6WW8HTt2dP2micg/1rHD0SCwYAarGtOgQYPcZ00H683/XlZWZiNGjLAWLVpUOKcy5AEDBrjtVAOT5Pfs2VNh/vcNGza4qV0jfQdvWc3WQSGuXLnS1TijnaMmkTDUHF1V+R87dswOHDhgt27dcuJR87PXPK1lD9VgPTZv3uyaw4Oy1GDASNchSapmLiRk77mRwL2auWrpQrVhyV33NVzUGjz3888/x4zzvksy1yfRek314eh6JPMgug96dtViEX48fU9dm3cd3vfxWgY0sE8FVt0T795HOz7yB4Ba5y9/+Yv9/vvv/rKagD0BSshqpgyijPDLL79MSP6xjh2OMtAgaiZOSUlxn4cMGRIysEuFkKZNm1Y4p0Ts9V0LtTKosDFmzBg7ePBgyPHVEhBL/qqpqbXCQ3PTqyUg2jki1bKrI6gG6Um/qvJXIUoFIAkyWPPXvVBTvFDhyhO4UD+1+ruDBFtEgqjApuAVHFUo0v1RYUtowN/SpUvdZ/WFq/ldy8FnREydOtXV6GPFed8lmetTIXDnzp0R43Q9wf30rHoFBRWMvIKjV5v/6quvXIuGdx3e9wkO6FO8BK9jabtox0f+AFDrxBK4mrmfPHkSEqdMKy0tLeq+qampCR07Uq1x5MiRlpmZ6Wr8OTk5/rHatm0b0rSu/txmzZpVOKb+qgk/GHr37u2+hzLsRL5/cFnXohqrpNWzZ8+Y5wgnXNhVDbo/VZW/JyKvr9yrDasp3KuhqtClmnWwtUASD3af6HW9SKjQ4DV3a4Y+iVkFDdWEvUKb10ri9curxhw8n7qJdD1q7YgVp++iNE3m+lQI8VqtwtE9CT4jSnfvtT0V9tQq5Y0j0Pn0fHr3VPt530ctKd691Hqvu0OtE9GOj/wBoE7JXzX/8P5U1fwlRfHuu++GZGjRauSJyD87Ozsk05Zw1W0ghg4dGlKjinaeYcOG+YOyhIQggYTX/JVJT5kyJa781aSsmqa6K7xX36Kdo6Zq/urr9/qJqyJ/FeIkIqHmaXVrqOYpASlNvdq+5K1mc+8de+0n2XlvBWjbaGMc1KQfHGgnUQdf11PtV9evAkjwdT9dg5ZV01eLQby44HdJ5vrUjSNZh7/f792PIGqiV0HIk7gKIRK4ngO1IGjsgncdwe8j8WswoI6rbgtdc/B6Ix0f+QNAnZK/Mi7VbL2+Wwn4ww8/9LsC1G/uNemquVhifPPNNyslf9WevcxQtUYdy2v2l4i8Pn8VCtRCEKmFQaJQnFfTVG1OmXJ4n78kITEJDdoLyiJ4fcq0NUCwX79+TsKxzlEb8At/tY8KIF5rhoe6qIIDX6sK8geAOiV/oUxOItZAv27durnam4d+0Uyj8tWsrpH4yhRVWKiM/FVDVL+6BhiqW0HnUf+6Rkir5qUR1Tq/4lX4iHQebaf+WRUktO24ceP8WrNaFbKystxbC+qjVwFDTJgwwXr06OFn5uHXpwKO3hLwiHUO5N/w8Jr0ve4vtcbotUjvdT3kDwBQhwowDRHk/3LwflhIr0DqzYVIvxOA/AEAahH1MQdbAZA/1DeQPwBAEqjpXt0NqpUhf0D+AACA/AH5AwAA8gfkDwAAyB+QPwAAIH9A/gAAgPwB+QMAAPIH5A8AAMgfkD8AACB/QP4AAID8AfkDAADyR/4AAADIH/kDAAAgf+QPAADIH5A/AAAgf0D+AACA/AH5AwAA8gfkDwAAyB+QP9R3ztwm1IVA2hOq89lA/sgfAAEgf9Ie+QPyB0AAyJ97jvwB+QPyJyB/AvIH5A/In4D8CcgfkD8gfwLyJyB/QP6A/JMLx0ue2D++nmYfdO5m76d3tfc7fWjZ//iX/Vh4LmS7V/+aYu06dvFDWvt0y/z7UNt35kbUbbwwe+WmhOLfeLtNheubv3abtWnXPuQ8yL/2QqQ0CQ+fjRxrrd56x1/ed7o4JH3/1KRJyLLig8f98ytNLXf5hkqdG/kD8gfkn2Q4WfrM2nfpbl/NWGiny1+4dcduPrYlG/dYaus0O3z5XsyMePriNTZoxJiEM+tk4yfPWeauL3gdyL9uyf9o8UNXYOw/KNvytu5P+BjBda+93soVHg4UlSF/QP6A/Gs6jJ86y3p/8reIcQvX7bCp81fEzIiPXH9gb6e1qxH5j5owxf6j33/a8f8pjNDsX3flrwLalHl5lr//hH30yaeVkr8+z1qx0TIys5A/IH9A/jUdVKtenL+7UhI4duORjRz/rQvVKf9TZc8ta8hI69V/oPtMn3/dln96t57uWdBntQCE194Tlb/+Sv4qBCB/QP6A/GswtHgj1fX5e8urdhaG9M22bvtB1P58LXfo2iNk/2h9+l6zfbz4lqlvW48+/Z381RT887kS5F+H5b9612EbNnaiv5yzeLWN/fb7SstfBYdg8z/yB+QPyL+Gav7q348Ut/3IBfu3pv8eNQM/ceup6zYYOPS/qq3m3/R//8U1IXvjCd59vwPN/nVY/n2zPnMFRK8Q9177Tq4A540fSVb+CjPz8l2rD/IH5A/Iv4bCl9/Ntt7/+feIcUNGj3ejsGNl4BowqBp6TQ34+2LMBOs3cDDyr4PyV+08vXtGhfWfZo+ypZv2Vlr+Cj0/HuDeAEH+gPwB+dfgaP+vcxf5tbWDF2+7ZdXqVIuLJ4FWb7WuMfnrmj7s1c/+e3Iu8q9j8h/zdY4b7Be+fs3uX1zXTVXkX/BbqXv2ggVL5A/IH5B/Nb/nP/qr79xgrbYdOrvR+3p9T4O4YmXQwQFfet0rVp/+tIU/JBQf6Ry/XP3dvXaotw+Qf+0HpZl+0yEY3v2go6W0aGmFl+9G3Of1N98KGa+RrPwV9N5/sOUJ+QPyB+RPQP4E5A/IH5A/AfkTkD8gf0D+BORPQP6A/AH5E5A/AfkD8gfkT0D+BOQPyB8AAKoX5I/8AQAA+QPyBwAA5A/IHwAAkD8gfwAAQP6A/AEAAPkD8gcAAOQPyB8AAJA/IH8AAED+gPwBapU2bdpE/BxpuTLHrGs8fvyYNI+R5lVJ57qc7sgf+QNAgCtXrjQq+V+4cKHRFwCC6RNM/6qmc1WOVRs8f/4c+SN/gPgcPXrUhg8fbp07d3Z/tRzM+Pbt22cfffSRpaen2xdffBGS+cXat0uXLrZy5Urr1KmTvffeey5u9uzZbjkjI8PftrS01EaPHu3WaZ/BgwdbUVFRxGt98eKFbdu2zfr27WutW7e2SZMmuXXe+bZs2eKus3v37rZ+/XqXEXrf4969e26bJk2auL+//vpr3O8Y6XzRjlOV+1gTNb9ECgC1kb6x0iyZ+xLrOXn27JmtWbPGpXuHDh1s+/btEWv+sa6loKDABg4caF27dnXfVceO9ryI9u3b2/Xr1/1z6Llo165d1IJhcF2i964y6DqU/teuXSNzQ/4AkTl37pzLcM6cOeOWjx8/bh07drTz58+75ebNm9vEiRP9DHL58uU2duzYhPZt1aqVTZ482Z4+fWqnTp2yV1991RYsWODijh07ZllZWe7z+PHjLT8/37+mwsJCGzRoUMTr3bFjhw0YMMDu379vDx48cJn0nj17XFxqaqr985//tN9//91lgH/7299s8+bNFTLe8Iw51neMdb7gcapyH2tK/okUAGojfWPdw2TuS6znZNOmTfb555+7c5SVldmIESOsRYsWFdI82rVI7L169fKFuWHDBhs1alTMlqL58+dbbm6uv14ynz59ekLyT/TeJYuOd+nSJZf2+h8A5A8QNUPdvXt3yLpdu3bZl19+6T7/5S9/cTL1kEi8TCzevsrQSkpK/LhXXnnF7t696y+r5iUOHDgQcoyTJ09aSkpKxOtVZn327Fl/WbVETxZNmzb1RSVOnDhhQ4cOjSv/WN8x1vmCx6nKfQynvLy8ysGTf7wCQG2kb6x7mMx9ifWcDBkyxEnUQwUVPQ/haR7tWsaMGWMHDx4MOb5aAmLJX/dZrRUeffr08VsC4sk/0XuXzLNRXFzsp3ld75oA5A8vGTVTPnnyJGSdMuC0tLS4mVi8fcMzsGiZ6M2bN23kyJGWmZnpanI5OTmuFh8J7aMm02Do3bu3i3vttdf8GqTQ57Zt28aVf6zvGOt8wf2qch+j1dqrM6g2GO1+1nT6JnoP492XWM+J0jmY9uruadasWcLXou+qroNE7lFwWddy8eJFu3PnjvXs2TPmdwg+04neu8o8G7pPXncXIH+AqDX/vXv3VqjdKVOLlzknu2+05ezsbNu/f7+/XhmpmoMjMWzYMLt69WqI4A8dOuTX/FXbD9YME6n5x/qOsc4XXvOv7H18mTX/2kjfRO9hvPsS6zlROp8+fTpuzT/atYTX/CXPKVOmxP2e6laaOnWq665Q8Hj33XdDChPRridZ+cdKczXzq9kfkD9AXNSvq9qP11yuDPTDDz/0m3tjZc7J7httWTUviVqo6VMZdLRmfw3WUu1P/bVCg6TU9yrUx6u427dvuz5d1Q4j9fmr1hWsJcb6jrHOFzxOVe5jTZBon39tpG+se5jMfYn1nGigp9fnr0KBzhesace7lvA+/yVLltg333wT93lRy4gGCPbr1y+kj13jBTRuQGgMgq71zTffrLL8AfkDVBsaWazMSYO5unXr5gZPJSKHZPeNtqxakfpLNbhMTco6hvpmNSAqHNWmNIpfItD5xo0b59d2dLytW7e6Udga9b127dqQ0f4eEyZMsB49evgjqmN9x1jnCz9OVe5jTcg/0dH+NZ2+8dIs0fsS6znROVatWuWOr3gVUFRwSeZa1KqggXZ6s0HjALw++HjPi0SvtwSC6N7rbQR1J+hZ1HiFSNeD/AH5A1QRMsxQ+fBDPzwbgPwByOAbEYj//6PWn2CtGwD5AyB/aMCo6V7N7suWLeNmAPIHAAAA5A8AAADIHwAAAJA/AAAAIH8AAABA/gAAAID8oSEwa9asmMuxto+3bXWeFwAA+QO8JPnrN9ZrQv7B4wIAIH+AKvDHH3+4CVL0gygLFy60devWuUlJHj165JYnTpzo/mp62OCyN4e5JH358mVbsGCBmwwmvOaviWI0iYomTdHc695kKZEKBloXft7gecS8efNCJlPR9nPnznWfda68vDybOXOm7dmzJ2bBQlOy6jvr2vLz8/3CRbT74aF1x44dc99XE8To+vQb7lrWPt71JnM9AADIH2qV7du3Oyl7aOpTTY6TaM1/+vTptnHjRl/IwXjNva4Z9h4+fOgkreOePXs2pvzjnVdTsRYUFPjrJeKff/7ZTWqjSV70E7eadU3XVFRUFPE7T5s2zU1T63HkyBE3OVAi90PfV1Pe6udjNYe6JpgpLCx0ccXFxbZ69Wr3OZnrAQBA/lCrqNYeRELTXOWJyn/SpEl248aNiPHhcfqsWnZV5K9pWb2pYYVq1ip4SK63bt3y16sm7wk9HM3ZHvwdfM365h0/3v2Q7H///Xd/+dtvv3WFGw/V8kUy1wMAgPyhVtFc6JomdeXKla6G+9NPP9mMGTMSln9ubm7UeNWww5kzZ05U+Sd6Xl1reXm5k+7SpUv9eDXJB8Py5csjfudYBY9498OTe7zrTOZ6AACQP9QqqomrP99DQg1KO578Yy2H1/xViw7W/L3+f69VQNsnclyNLdi3b59rrlfwatrhgwLVZJ+s/KvrfiRzPQAAyB9qFdVGJWVPdJJWsJk7vKabaM3Xq8nreDqumtlVk9YgOKFBdV7fuprytd3333+f0HnU375o0SJbsWKFG0sgdFzV2NW/Lg4ePOjGByQr/3j3I1H5J3M9AADIH2oV1bjVb+6NXletWsLToDaxc+dON1Jfg9kiLceSoZq6NcBPo/G1z8mTJ/3avprtNZLei1Nfu7b3iHceFR68wXVCx9XxJe/Fixfbtm3bXCEhWfnHux+Jyj+Z6wEAiMb/BcRRmn4M+gkIAAAAAElFTkSuQmCC"/>
          <p:cNvSpPr>
            <a:spLocks noChangeAspect="1" noChangeArrowheads="1"/>
          </p:cNvSpPr>
          <p:nvPr userDrawn="1"/>
        </p:nvSpPr>
        <p:spPr bwMode="auto">
          <a:xfrm>
            <a:off x="155575" y="-1233488"/>
            <a:ext cx="4867275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" name="Pentagon 10"/>
          <p:cNvSpPr/>
          <p:nvPr userDrawn="1"/>
        </p:nvSpPr>
        <p:spPr>
          <a:xfrm>
            <a:off x="88639" y="86887"/>
            <a:ext cx="2675502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AU" sz="3200" dirty="0"/>
              <a:t> Daily Review</a:t>
            </a:r>
          </a:p>
        </p:txBody>
      </p:sp>
      <p:sp>
        <p:nvSpPr>
          <p:cNvPr id="7" name="Content Placeholder 10"/>
          <p:cNvSpPr>
            <a:spLocks noGrp="1"/>
          </p:cNvSpPr>
          <p:nvPr>
            <p:ph sz="half" idx="1"/>
          </p:nvPr>
        </p:nvSpPr>
        <p:spPr>
          <a:xfrm>
            <a:off x="572414" y="1012384"/>
            <a:ext cx="11059862" cy="47352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76338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cabul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90500" cap="flat" cmpd="sng">
            <a:gradFill>
              <a:gsLst>
                <a:gs pos="100000">
                  <a:srgbClr val="01244E"/>
                </a:gs>
                <a:gs pos="0">
                  <a:srgbClr val="94B5E0"/>
                </a:gs>
              </a:gsLst>
              <a:lin ang="5400000" scaled="0"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014" y="5747656"/>
            <a:ext cx="975044" cy="975044"/>
          </a:xfrm>
          <a:prstGeom prst="rect">
            <a:avLst/>
          </a:prstGeom>
        </p:spPr>
      </p:pic>
      <p:sp>
        <p:nvSpPr>
          <p:cNvPr id="16" name="AutoShape 2" descr="data:image/png;base64,iVBORw0KGgoAAAANSUhEUgAAAf8AAAEOCAYAAACHPx4CAAAxEUlEQVR42u2d93tV1b6v79+z+W0fOd69gyBoVDCCAqEIHIIUg4fg3ogQKYfLBs7GDRaKBAm9Q0B6KNKLEiAovRo6gZCEpnT43vMZ95nzzrWyahop7/s848mac8y25pgZ72hzjf915rZZfQwAAABQOf4X8gcAAED+yB8AAAD5I38AAADkj/wBAACQP/IHAACo5/J/4+02cSX82cix1uqtd/zlfaeLrV3HLn74U5MmIcuKDx73z680tdzlG5I+NwAAALwE+R8tfmjvd/rQ+g/Ktryt+xM+RnDda6+3coWHA0VlyB8AAKCuy3/ynGU2ZV6e5e8/YR998mml5K/Ps1ZstIzMLOQPAABQ1+Wf3q2nHbvxyH1WC0B47T1R+euv5K9CAPIHAACoo/JfveuwDRs70V/OWbzaxn77faXlr4JDsPkf+QMAANQx+ffN+sxat/3AH8j3XvtO1jL1bTtd/qJS8leYmZdvvfoPRP4AAAB1Tf6qnad3z6iw/tPsUbZ0095Ky1+h58cDbPbKTcgfAACgLsl/zNc5brBf+Po1u3+xHn36V0n+Bb+VuhYEvQWA/AEAAGpZ/q/+NcXS2qeHhHc/6GgpLVpa4eW7Efd5/c237OdzJZWWv4Le+9f7/8gfAACgluXPL/wBAAAgf+QPAACA/JE/AAAA8kf+AAAAyB/5AwAA1BH5cwsAAACQPwAAACB/AAAAQP4AAACA/AEAAAD5AwAAAPIHAAAA5A8AAADIHwAAAOqx/Nu0acOdBgAAQP4AAABQb+RfWlpqo0ePtoyMDOvSpYsNHjzYioqKXNyzZ89szZo11r17d+vQoYNt374d+QMAANR3+Y8fP97y8/P95cLCQhs0aJD7vGnTJvv888/t/v37VlZWZiNGjLAWLVpwpwEAAOqz/A8cOBCyfPLkSUtJSXGfhwwZYqdOnfLjjh8/bk2bNk342OXl5dUa7t27Z0+fPiWlAQAAqiL/mzdv2siRIy0zM9PV+HNyciw1NdXFtW3b1l68eOFv+/z5c2vWrJn7fPbsWddN4IXHjx9XOPZvv/1WI6GkpMRdCwAAAPKvBNnZ2bZ//35/+c6dO9a8eXP3eejQoXb69Ok6U/MvLi62CxcuuALAlStXSHEAAED+ldmpd+/erqlf3L1714YNG+Y3+2/ZssXv81ehQC0EXqvAy0LN/pcuXXIFAHUDAAAAIP8kUW2+T58+1qlTJ0tLS3OD/IYPH26TJ092o/1XrVpl3bp1c/G7d+92TfwvG0lf8r927RqpDgAAyL8xoP5+r/8fAAAA+TcSqir/M7frT2gMkB6kF4HnDJA/8kf+pAfphfwBkD/yRyakB+mF/AGQP/JHJqQH6YX8Afkjf2SDTEgP0gv5A/JH/sgGmZAeyB/5A/JH/pH/2d54u03cf8jPRo61Vm+94y/vO11s7Tp28cOfmjQJWVZ88Lh/fqWp5S7fkNS5G6tMSI/6lV7Hbjyy7H/8y97v9KF90LmbdfvoYxv1r8l27ObjhO7rq39N8dPpnffet7T26TZw6H9ZwW+lCe3jhe69MyPG6XiZfx9q+87ciLm/wuyVmxJ+Po4WP7Qh/+ef9n56V7dvz48H2PTFaxJ6nnjOAPnXA/nrn1wZW/9B2Za3dX/Cxwiue+31Vk5WB4rKyARIjwaTXsdLnljbDp0tZ/HqkPVT56+wjz751E7cehr3vkaKm7tqi6W2TrNDl+4k/YxEipOUB40Yk/AzFu/5UMFGhYoZS9f5cSqs/EffT0IKDcgfalz+s2bNqlMXVVPX8zLkP3nOMpsyL8/y959wGVplZKPPs1ZstIzMLDIB0qPBpNfYb793tepI9+vjTz+3f+XMrZSsFXKXrXctPNUh/yPXH9jbae0SfsbiPR9jvs6xTz77osJ+KqyoBSBeoYfnDJB/PZB/ereermlTn1XjDK8NJCob/VVmokyFTID0aAjppWb+ZZv3RbxfWt+jT/9Ky//wlfuuVaGq8tezMnL8ty4kI/9Yz4eeu+U//hy3ewr5Q43Kf+HChTZx4kTT3+vXr7uVmglv48aNbp3+alksXrzYTdbjMW/ePDt06JC/vHfvXjt69Kj98ccfboKfZcuWuWOsW7fOysrKQuR++fJlW7BggZsB8MSJE7ZkyRJ3vPPnz4fIX9MHa66ARYsW2cqVK+3WrVv1Rv6rdx22YWMn+stq3lRtp7KykaiCzYnIn/Soz+nVvNWbfi03UpdAy9S3Ky1/hTffeTfhPn+vEBIep+UOXXu464nX53/48r2Eno9Y3zvedXrXxHMG1V7zLy0tdVL2JHvjxg2bP3++W3/w4EE7fPiwW//w4UNfyB7a78GDB7Z9+3Y7deqUv/7q1au2du1af3n69OmuUKHJds6cOWPr16+3x48fu301SVBOTo6/rQoQXoFDk/IEj1PX5d836zNr3fYD/5/2vfadXIZ2uvxFpWSjMDMv33r1H4hsSI96n16xasCSsVoGqlLzVxpXteYvSY+fOssNIky25h/t+dAgv2jjTTS+4ODF29T8ofblL3EXFRVVkOaOHTuchPPy8tw6yV0FAdXYNWmOxK3CgFCtPohq71OnTvWXJ02a5AoVYsOGDS7eQ+sV77FmzRo3i+CLFy/ccrDloS7LX6X99O4ZFdZ/mj3Klm7aW2nZKKhfUCOLkT/pUZ/TK1rft0Lm34b4rTKVkf/3S9ZWW5//ydJnbhBfZeQf6fnQ984aMqLCfntOXnMFUpr94aXIf+7cuU7mQTRN7+zZs91ntQJoWTX327dvuyl7JXsJuqCgwG1z//59V4NXq4Bq6j/99JPNmDHDP15ubq7/ec6cOSHnkuS/++47f1ktAjquCh3qPqgv8tc/uAaXha9fs/sXvy+zsrLRyGDVWIMZEvInPepbemnU+7vvd6jwilvOolVuNLzX1J6srOet2erWV9dof4VWb7WutPzDn4/jGu3/QUfXKuBts/Xweeua0dfmrv4R+cPLq/lfuHChgjS95n3JXvFLly71m/R37drlJF9eXu7W5efn26VLl/z91UUwbdo0fzl4PtX8S0pKItb8VcgIylpjEryWh7oif/W/KaMKhnf/5x87pUVLK7x8N+I+r7/5lv18rqTSsnGjmZdvcO8TI3/Soz6nl0bSDxk93u+K0SA9LeuVzFhpqqDm8WC/eJt27Z1Us4aMtP3nb1VqnEC0OA0U9a4pWl/8tIU/JPx86HurZcL7znq7QS1QwS4o5A81Lv+ZM2f6K9S3r0F6Xp+/xKzmfK8rQIP/JGAN6PNq6mr695r8xfLly/2mfIlfrQTBZv+g/M+ePev3+WtbtRgEWwl0LXfv3vW7DzT4ry7Jn1/6qlsyIT1IL37hDyBB+e/cudMJ3BvV7432VxO/RvhrRH4QiVyj8j1++OEHV/sP1t5VQNAAQHUXaFCfjqe3AcLlr8KDugx0Hm2vQoaE76GWhRUrVrjChcQffGsA+SN/0oP0IvCcQSXl31hA/siE9CC9kD8A8kc2yIT0IL2QPyB/5I9skAnpgfyRPyB/5A8AAID8kT8AAADyR/4AAADIH/kDAAAgf+QPAACA/JE/AAAA8kf+AAAAyB/5AwAAIH/kDwAAgPyrJn/NLFgTtGnTJuJniE9NpEl1pQdpWb+fg5p8FoLLmtysc+fObrp0AORfB+VfXl7upjCuyQzmypUrPHVJcOHChWrP+KsrPZB/7VHX/zfDn4Xgsdq1a+dmLwVA/nVY/oqPl8mUlpba6NGjLSMjw7p06WKDBw92UxGLZ8+e2Zo1a6x79+7WoUMHV9qPVrsoKCiwgQMHWteuXW348OHuvMoktm3bZn379rXWrVvbpEmT/IxD+2qfTp06uSmSo23X0NIsXgGgOtIj1n0PTycdW+dp0qSJ+/vrr7+Sk9SC/Gvrf7M6ngUd6+HDhyFxZ8+eJSEB+ddl+cfLZMaPH2/5+fn+cmFhoQ0aNMh93rRpk33++ed2//59KysrsxEjRliLFi0qZDDKJHr16mXXrl1zyxs2bLBRo0bZjh07bMCAAW7/Bw8euAxmz549bpuWLVu65eLi4pjbNcQ0i1UAqI70iHY/o6UTNf+XI//a+N+sjmeBrj5A/nVQJMpIIoXr16/728TKZA4cOBCyfPLkSUtJSXGfhwwZYqdOnfLjjh8/bk2bNq2QEYwZM8YOHjwYchzVKpTRBGsIaj4cO3as+6zjnDhxwn2OtZ2Hah7Rvmt9CcH0iFYAqI70iHY/o6VTZTL1+p4WLzPU5v9mdTwL8eRf1/837927Z0+fPsWQyL9hyT+ZoH+CcG7evGkjR460zMxMV6vIycmx1NRUF9e2bduQ5vfnz59bs2bNKmQE6gdUM2Q4ilcTYTD07t3bxb3zzjsJbRepttRQwqVLl2okPaLdz2jpFJ6pSxbBfSMVUhpaWrzsUFP/m1V9FhKRf33531QhS/cJkH+DrvmrOS/44CsjiUR2drbt37/fX75z5441b97cfR46dKidPn066Zq//sGmTJliw4YNs6tXr/rrlVkdOnSoQiYSa7vGVvOvjvSIdj+jpRM1/9oNtfm/WR3PQn2v+atrUf9vutcMUkb+DUb+ifQrRstchGoBak4Ud+/edZmF17S4ZcsWv19RGY9qIV7NI5gRhPcfLlmyxL755hs30Ej7qK9R6DWh+fPnV8hEYm3XENMsVp9/daRHtPsZLZ2EBoMxirt2qM3/zep4FhpCn7+a/dXSFq2VBZB/g5N/rMzFqzH06dPHjbpPS0tzA4nUTzh58mTXLLhq1Srr1q2bi9+9e7drNoyUEaiGkpWV5d4BVp+iMivtv379epeJ6Rjjxo3z+96C+8barqGlWbzR/tWRHrHuZ6R0EhMmTLAePXrY0aNHyUlqSf618b9ZHc9CQxnwJ+nrvnsFHkD+DVb+8TIXqF1q4j3/IIzErj/yr+n/TZ6Fiqhrg19GbeDyP3O7/oSakn9NSgYqR02miTK2YM0PGudzwLNQtXwTkH+9lz80HtRcqx97WbZsGTeDZ4FngXwT+SN/AAAg30T+yB8AGjz0+ZNvIn/kDwCNDN5nJ99E/sgfABppzb99+/bu54Q99LqbNzNfY5hMi3wT+dsbb7eJK+LPRo61Vm+94y/vO11s7Tp28cOfmjQJWVZ88Lh/fqWp5S7fkNS5eYgBoKbkrx/0yc3N9devXLnSpk+f3mgm0yLfRP5x5X+0+KG93+lD6z8o2/K27k/4GMF1r73eyhUeDhSVIX8AeOny128KpKen++v1o0FqCUhkMi3kD41C/pPnLLMp8/Isf/8J++iTTyslf32etWKjZWRmIX+oVWbNmlWpuOrcB2qfaJMwBQf8aWKgixcvup8B7tmzpx8fbzIt5A+NQv7p3XrasRuP3Ge1AITX3hOVv/5K/ioEIH9A/vAya/5i8+bNNnXqVFu+fLkLIpHJtJA/NHj5r9512IaNnegv5yxebWO//b7S8lfBIdj8j/whWf744w83eYt+rGXhwoW2bt06Kysr8zPqEydOuMlY5s2bZ+fPn/dlHStOnDt3zvLy8mzmzJl+H2+8faB+y//JkyfWtWtX69evnz+pTWOZTIt8E/nHFHDfrM+sddsP/IF877XvZC1T37bT5S8qJX+FmXn51qv/QOQPlWL79u126tQpf1m1tLVr1/6/5/vMGTdZi5p4lXlrwhfN9R4vTs+LJoNRnISwceNGKyoqirkP1H/5i1GjRtnAgQP95cYymRb5JvKPKmDVztO7Z1RY/2n2KFu6aW+l5a/Q8+MBNnvlJuQPSXP58uWQZU0Eo6ZbsWHDhpCJYW7cuOFe1YoXJ9nfunXLj1Mf8NatW2PuA4D8oUHKf8zXOW6wX/j6Nbt/sR59+ldJ/gW/lboWBL0FgPwhGfQKlmrgejVLNf6ffvrJZsyY4eLmzJkTsq2a7b/77ru4cWrKVxdCMKgPONY+AMgf6rX8X/1riqW1Tw8J737Q0VJatLTCy3cj7vP6m2/Zz+dKKi1/Bb33r/f/kT8kQ35+vl26dMlffvjwoU2bNs2v3ZeUlESt+UeLU81ftf0g6k6ItQ8A8od6LX9+4Q/qE6qRe03xEr/E7TX76/Uur49ecWoh8FoFYsVpsJ+W1d8vDh486EZ4x9oHAPkD8kf+UEuo9q1R+QsWLHAjsTUoTwWAvXv3umb548eP2+LFi128Bu2pCV/Eizt58qQrWCheI74193usfQCQPyB/5A8AgPwB+SN/AADkD8gf+QMAIH+obfnzEAMAAPkm8uchBgBA/uSbyJ+HGACAfBOQPw8xAAD5JiB/HmIAAPJNQP48xAAA5JuA/HmIAQDINwH58xADAJBvAvLnIQYAIN+EWpZ/mzZteIgBAJA/NCb5X7lypUF8Uc3ExkMMAID8IYmaf2lpqY0ePdoyMjKsS5cuNnjwYDeNqUdBQYENHDjQunbtasOHD7eSkhI37ammQO3bt6+1bt3aJk2a5NZ5x9U+nTp1ctOuRtuuurh37557gK9du0aqAwAgf+SfiPzHjx9v+fn5/vrCwkIbNGiQ+/zrr79ar169fLFu2LDBRo0aZTt27LABAwbY/fv37cGDB65QsGfPHrdNy5Yt3XJxcXHM7aqDp0+f2qVLl9wDrEIAAAAgf+SfgPwPHDgQsv7kyZOWkpLiPo8ZM8YOHjwYEq9avSR+9uxZf526EMaOHes+N23a1E6cOOE+x9ouSHl5edJBhQvv4W0oXRgAAMgfakX+N2/etJEjR1pmZqar8efk5FhqaqqLa9eunT179izivuoiCIbevXu7uHfeeSeh7SI9hJUJun71+wMAAPJH/gnKPzs72/bv3++vv3PnjjVv3jxizV+SnTJlig0bNsyuXr3qr1c//qFDh0KOK2JtV9Wav5r51ewPAADIH5KUv2riauoXd+/edcL2mv3D+/yXLFli33zzjRvEp9YC9eOL2bNn2/z58yvIP9Z2AACA/OElyf/48ePWp08fNzo/LS3NNm3a5PrqJ0+e7OLVKpCVlWWdO3d2/fUqIKgrYP369a7g0K1bNxs3bpxfCw/KP9Z2AACA/OElyR8AAJA/NAL5q+9eg+8AAAD5QyOQv5rtu3fvbsuWLeMuAQAgf2gsNX8AAED+yB/5AwAA8gfkDwAAyB+QPwAAIH9A/gAAgPwB+QMAAPKHuij/WbNmxVwGAADkD8gfAACQP9RH+T969MgWLlxoEydOdH+vX7/uy//ixYvux380+U5+fr6b4S9YOLh8+bItWLDAzpw5Y8XFxbZx40Z3DP3Vsli8eHHIfvPmzQuZyW/v3r129OhRUggAAPnDy675T5s2zXbt2uUvHzlyxLZu3eovT58+3UleU+mWlpa6QsCtW7dc3I0bN1yBQes1BfDhw4fd+ocPH9qiRYts5cqV/nG0nzfLHwAAIH94ifKfMmWKPX782F/WjHzBbSZNmuQkL7Zv325FRUUVHqQdO3a4Wn9eXp5bd+rUKVcQ0FTAmk9A0ldhAAAAkD/UAflH6vMPrsvNzfU/z50718k8iAoLs2fPdp/VCqBltRTcvn3bdu/e7boMNH1wQUEBqQMAgPyhPsg/+Fk1/wsXLlR4kLzmfcle8UuXLnXLV69edV0Ka9eutfLyclIHAAD5w8uQ/8yZMystf/Xta6Cf1+dfUlLimvO9rgAN/lPT/5YtW9zyixcvXNM/Tf4AAMgfXqL8d+7c6YTsjdJPRv6e4NWsryZ+jfA/ffp0SPzUqVPt/Pnz/vIPP/wQMqAQAACQP9Sy/AEAAPkD8gcAAOQPyB8AAJA/IH8AAED+gPwBAAD5A/IHAADkD8gfAACQPyB/AABA/oD8AQAA+QPyBwAA5A/IHwAAkD8gfwAAQP7IHwAAAPkjfwAAAOSP/AEAAPkD8gcAAOQPyB8AAJA/IH8AAED+gPwBAAD5A/IHAADkD8gfAACQPyB/AABA/oD8AaB+ceY2oToD8gfkDwDIH/kjf0D+AID8kT/yB+QPAMgf+SN/5A8AgPyRP/JH/gAAyB/5I3/kDwDw8uX/6l9TrF3HLhXC7JWbXPyfX2lqucs3VNjvjbfb+J+Plzyxf3w9zT7o3M3eT+9q73f60LL/8S/7sfBc1H2iHe9o8UMbP3WWdc3o647X8+MBNmVeXtxjxDo28gfkDwDIPwlpvvZ6K2v11jt2oKgs4n4nS59Z+y7d7asZC+10+Qu37tjNx7Zk4x5LbZ1mhy/fS0r+/z0518Z++72duPXULWv/Tz77wuav3Yb8AfkDANSG/BU/a8VGy8jMirifaum9P/lbxH0XrtthU+evSEr+bdq1t2M3HoXEHbhQbsPGfYX8AfkDANSW/PVX8lchIHy9av2L83dX+VzBmn+/gYNt/U/H7FTZ84SPgfxfPm3atIn4uSrHqeqxkD8AIP8k+vy95npPqmr2Dzb/e+tbvJHq+vy9463aWRhynNZtP0hK/gqbDpy2QSPGuLEDPfr0t2Wb98W9Xq1H/olz8+bNGpX/lStXqk3+VTkW8gcA5F+Fmr/CzLx869V/YIWav/r3I+27/cgF+7em/570gL/g+v3nb1nWkJE25pvp1Pyr+TpKSkpiblNaWmqjR4+2jIwM69Kliw0ePNiKiopc3LNnz2zNmjXWvXt369Chg23fvj1izf/Fixe2bds269u3r7Vu3domTZrk1omCggIbOHCgde3a1YYPH+6OrfM0adLE/f31119DjtW+fXu7fv26f4579+5Zu3btYp4D+QMA8q+i/BU0+l5vAnjrv/xutvX+z79H3HfI6PHubYFk5K8R/rtPXg2JO3zlvhsLgPyr/zpiFQDGjx9v+fn5/nJhYaENGjTIfd60aZN9/vnndv/+fSsrK7MRI0ZYixYtKsh/x44dNmDAALfdgwcPnOT37NnjxN6rVy+7du2a227Dhg02atSoiDV/b3n+/PmWm5vrr1+5cqVNnz496jmQPwAg/2qSf8FvpdYy9W33FkBwtP/XuYv80f4HL952y32zPnPbJiN/FSwy/z7U715Ql8KwsRPtn1NmNij5P3z48KUG7zpiFQAOHDgQsnzy5ElLSUlxn4cMGWKnTp3y444fP25NmzatIGyJ+OzZs/56NeGPHTvWxowZYwcPHgw5vloCYsm/vLzc0tPT/fV9+vRxLQHRzoH8AQD5J9nnP23hD1Glqvf+gzV6CXr0V9+5Pvq2HTrb22ntXJ+9Ru0H99e50tqnVwgqLHjbaZCfCg7dPvrY3mvfyT7s1c/GfJ1jR64/aFDyr2shUgFA4wJGjhxpmZmZrsafk5NjqampLq5t27YhTevPnz+3Zs2aVRC2/qoJPxh69+7tmuvVdRCJWAP+dC0XL160O3fuWM+ePWOeA/kDAPIn1Cn5q7n7ZYZw+av/PJzs7Gzbv3+/vyzhNm/e3H0eOnSonT59Om7Nf9iwYXb16lV/vQoMhw4dqlDzV+FhypQpceW/efNmmzp1qi1fvtyFWOdA/gCA/An0+UdpgYgkfqHas5r6xd27d51kvWb/LVu2+H3+KhSohcBrFQgKWwPxFKe+eDF79mzXdx/e579kyRL75ptv3GcN2gu2KgTl/+TJEzdAsF+/fv51RzsH8gcA5E9A/hGuI5r4vdq8+tU7depkaWlpbpCf+tcnT57smuxXrVpl3bp1c/G7d+92ze3hwtZ269evdwUJbTtu3Dh7+vSpi1OrQlZWlnXu3Nn10auAISZMmGA9evSwo0ePRmwJ0MBAvSXgEescyB8AkD8B+QeuI5b4q0p9+GEe5A8AyJ/QqORfk+JX/32wFQD5AwBAo6ah/7a/mu71wz/Lli1D/gAAAI1B/o0V5A8AAMgf+QMAACB/5A8AAMgfkD8AACB/QP4AAID8AfkDAEBjl/+lS5fsxx9/jLvdrFmzKnV8zfqn6Xyj/T6+fplP8Y8ePbILFy64n9eNhCbg0c8Ax4pL9LsE0c/46qeAFy5cWCHcvn27Svc01vfxttu6dSvyBwCA2pX/Tz/9FDKdbiT0e/vexDfJcv78efee/saNGyMed/Hixf5v53tTBEdi79697ieCY8Ul8l0iXV9+fn61pot3HbG+j7ddcEIj5A8AkCTBn4Ctys/BxpoFriHKPy8vz/1Cn6bhXbNmjavxamIcb057TZozffp0FxQvtP2KFSts7ty5rlAQ6xp27drlBBdpchwdQ9L25Kvj6Xf01Qqwbt06dy3z5s1z16IChGriseK875Ls9f3yyy8R43R81c51fB1rx44dftwff/xhP/zwgy1YsMAVYG7cuGGLFi0Kuafe99F31DEUr2v3CgTa7syZMxWOj/wBACoh7StXrlSb/KtyrJpEP3tbHfLXrHVCAisvL3efHz9+bDNmzPC3UdN1UVGR+6wZ8mbOnOma2oWazefMmeOuJxIqSEh22iaIZviTeNUdcOTIESdJCVDHkdi942v92rVrXeEjVpz3XSpzfRJ3ODq2ugMkZE/WkrfXFSDpe1P/6hwqCGhyIu86vO+jOF2zN7NgYWGh3wXy3XffuUmMVKAJHh/5A8BLkei+ffvso48+svT0dPviiy9CBKjZ0TQbm2ZP019vtrRoteTwGnmsYwcpLS210aNHW0ZGhvtt98GDB/sC0sxrqoXqp187dOhg27dvj1jzV4YrcfXt29dN7Tpp0iQ/Ey4oKHCzuWlKV30PHVvnadKkifurGm/wWO3bt7fr16/751DNrl27djHPUZPo/FWVv2QvYel+quYfXJ+bm+svq2DgCfDy5cuumT1IsHAQRPfBk77O4xUudCzJU4JcvXq1S2tNx6sWANXCw7sIVHNWTT5WnPddkr0+CV7XEuzrV2uBrkczDgZn9NNsf7pPN2/erNBVoEKCmvG96/C+j+6tCgPFxcX+s6upi7VdtOMjfwCodZo3b24TJ070BaaMUFOkinPnzrkpV9VU6WW8HTt2dP2micg/1rHD0SCwYAarGtOgQYPcZ00H683/XlZWZiNGjLAWLVpUOKcy5AEDBrjtVAOT5Pfs2VNh/vcNGza4qV0jfQdvWc3WQSGuXLnS1TijnaMmkTDUHF1V+R87dswOHDhgt27dcuJR87PXPK1lD9VgPTZv3uyaw4Oy1GDASNchSapmLiRk77mRwL2auWrpQrVhyV33NVzUGjz3888/x4zzvksy1yfRek314eh6JPMgug96dtViEX48fU9dm3cd3vfxWgY0sE8FVt0T795HOz7yB4Ba5y9/+Yv9/vvv/rKagD0BSshqpgyijPDLL79MSP6xjh2OMtAgaiZOSUlxn4cMGRIysEuFkKZNm1Y4p0Ts9V0LtTKosDFmzBg7ePBgyPHVEhBL/qqpqbXCQ3PTqyUg2jki1bKrI6gG6Um/qvJXIUoFIAkyWPPXvVBTvFDhyhO4UD+1+ruDBFtEgqjApuAVHFUo0v1RYUtowN/SpUvdZ/WFq/ldy8FnREydOtXV6GPFed8lmetTIXDnzp0R43Q9wf30rHoFBRWMvIKjV5v/6quvXIuGdx3e9wkO6FO8BK9jabtox0f+AFDrxBK4mrmfPHkSEqdMKy0tLeq+qampCR07Uq1x5MiRlpmZ6Wr8OTk5/rHatm0b0rSu/txmzZpVOKb+qgk/GHr37u2+hzLsRL5/cFnXohqrpNWzZ8+Y5wgnXNhVDbo/VZW/JyKvr9yrDasp3KuhqtClmnWwtUASD3af6HW9SKjQ4DV3a4Y+iVkFDdWEvUKb10ri9curxhw8n7qJdD1q7YgVp++iNE3m+lQI8VqtwtE9CT4jSnfvtT0V9tQq5Y0j0Pn0fHr3VPt530ctKd691Hqvu0OtE9GOj/wBoE7JXzX/8P5U1fwlRfHuu++GZGjRauSJyD87Ozsk05Zw1W0ghg4dGlKjinaeYcOG+YOyhIQggYTX/JVJT5kyJa781aSsmqa6K7xX36Kdo6Zq/urr9/qJqyJ/FeIkIqHmaXVrqOYpASlNvdq+5K1mc+8de+0n2XlvBWjbaGMc1KQfHGgnUQdf11PtV9evAkjwdT9dg5ZV01eLQby44HdJ5vrUjSNZh7/f792PIGqiV0HIk7gKIRK4ngO1IGjsgncdwe8j8WswoI6rbgtdc/B6Ix0f+QNAnZK/Mi7VbL2+Wwn4ww8/9LsC1G/uNemquVhifPPNNyslf9WevcxQtUYdy2v2l4i8Pn8VCtRCEKmFQaJQnFfTVG1OmXJ4n78kITEJDdoLyiJ4fcq0NUCwX79+TsKxzlEb8At/tY8KIF5rhoe6qIIDX6sK8geAOiV/oUxOItZAv27durnam4d+0Uyj8tWsrpH4yhRVWKiM/FVDVL+6BhiqW0HnUf+6Rkir5qUR1Tq/4lX4iHQebaf+WRUktO24ceP8WrNaFbKystxbC+qjVwFDTJgwwXr06OFn5uHXpwKO3hLwiHUO5N/w8Jr0ve4vtcbotUjvdT3kDwBQhwowDRHk/3LwflhIr0DqzYVIvxOA/AEAahH1MQdbAZA/1DeQPwBAEqjpXt0NqpUhf0D+AACA/AH5AwAA8gfkDwAAyB+QPwAAIH9A/gAAgPwB+QMAAPIH5A8AAMgfkD8AACB/QP4AAID8AfkDAADyR/4AAADIH/kDAAAgf+QPAADIH5A/AAAgf0D+AACA/AH5AwAA8gfkDwAAyB+QP9R3ztwm1IVA2hOq89lA/sgfAAEgf9Ie+QPyB0AAyJ97jvwB+QPyJyB/AvIH5A/In4D8CcgfkD8gfwLyJyB/QP6A/JMLx0ue2D++nmYfdO5m76d3tfc7fWjZ//iX/Vh4LmS7V/+aYu06dvFDWvt0y/z7UNt35kbUbbwwe+WmhOLfeLtNheubv3abtWnXPuQ8yL/2QqQ0CQ+fjRxrrd56x1/ed7o4JH3/1KRJyLLig8f98ytNLXf5hkqdG/kD8gfkn2Q4WfrM2nfpbl/NWGiny1+4dcduPrYlG/dYaus0O3z5XsyMePriNTZoxJiEM+tk4yfPWeauL3gdyL9uyf9o8UNXYOw/KNvytu5P+BjBda+93soVHg4UlSF/QP6A/Gs6jJ86y3p/8reIcQvX7bCp81fEzIiPXH9gb6e1qxH5j5owxf6j33/a8f8pjNDsX3flrwLalHl5lr//hH30yaeVkr8+z1qx0TIys5A/IH9A/jUdVKtenL+7UhI4duORjRz/rQvVKf9TZc8ta8hI69V/oPtMn3/dln96t57uWdBntQCE194Tlb/+Sv4qBCB/QP6A/GswtHgj1fX5e8urdhaG9M22bvtB1P58LXfo2iNk/2h9+l6zfbz4lqlvW48+/Z381RT887kS5F+H5b9612EbNnaiv5yzeLWN/fb7SstfBYdg8z/yB+QPyL+Gav7q348Ut/3IBfu3pv8eNQM/ceup6zYYOPS/qq3m3/R//8U1IXvjCd59vwPN/nVY/n2zPnMFRK8Q9177Tq4A540fSVb+CjPz8l2rD/IH5A/Iv4bCl9/Ntt7/+feIcUNGj3ejsGNl4BowqBp6TQ34+2LMBOs3cDDyr4PyV+08vXtGhfWfZo+ypZv2Vlr+Cj0/HuDeAEH+gPwB+dfgaP+vcxf5tbWDF2+7ZdXqVIuLJ4FWb7WuMfnrmj7s1c/+e3Iu8q9j8h/zdY4b7Be+fs3uX1zXTVXkX/BbqXv2ggVL5A/IH5B/Nb/nP/qr79xgrbYdOrvR+3p9T4O4YmXQwQFfet0rVp/+tIU/JBQf6Ry/XP3dvXaotw+Qf+0HpZl+0yEY3v2go6W0aGmFl+9G3Of1N98KGa+RrPwV9N5/sOUJ+QPyB+RPQP4E5A/IH5A/AfkTkD8gf0D+BORPQP6A/AH5E5A/AfkD8gfkT0D+BOQPyB8AAKoX5I/8AQAA+QPyBwAA5A/IHwAAkD8gfwAAQP6A/AEAAPkD8gcAAOQPyB8AAJA/IH8AAED+gPwBapU2bdpE/BxpuTLHrGs8fvyYNI+R5lVJ57qc7sgf+QNAgCtXrjQq+V+4cKHRFwCC6RNM/6qmc1WOVRs8f/4c+SN/gPgcPXrUhg8fbp07d3Z/tRzM+Pbt22cfffSRpaen2xdffBGS+cXat0uXLrZy5Urr1KmTvffeey5u9uzZbjkjI8PftrS01EaPHu3WaZ/BgwdbUVFRxGt98eKFbdu2zfr27WutW7e2SZMmuXXe+bZs2eKus3v37rZ+/XqXEXrf4969e26bJk2auL+//vpr3O8Y6XzRjlOV+1gTNb9ECgC1kb6x0iyZ+xLrOXn27JmtWbPGpXuHDh1s+/btEWv+sa6loKDABg4caF27dnXfVceO9ryI9u3b2/Xr1/1z6Llo165d1IJhcF2i964y6DqU/teuXSNzQ/4AkTl37pzLcM6cOeOWjx8/bh07drTz58+75ebNm9vEiRP9DHL58uU2duzYhPZt1aqVTZ482Z4+fWqnTp2yV1991RYsWODijh07ZllZWe7z+PHjLT8/37+mwsJCGzRoUMTr3bFjhw0YMMDu379vDx48cJn0nj17XFxqaqr985//tN9//91lgH/7299s8+bNFTLe8Iw51neMdb7gcapyH2tK/okUAGojfWPdw2TuS6znZNOmTfb555+7c5SVldmIESOsRYsWFdI82rVI7L169fKFuWHDBhs1alTMlqL58+dbbm6uv14ynz59ekLyT/TeJYuOd+nSJZf2+h8A5A8QNUPdvXt3yLpdu3bZl19+6T7/5S9/cTL1kEi8TCzevsrQSkpK/LhXXnnF7t696y+r5iUOHDgQcoyTJ09aSkpKxOtVZn327Fl/WbVETxZNmzb1RSVOnDhhQ4cOjSv/WN8x1vmCx6nKfQynvLy8ysGTf7wCQG2kb6x7mMx9ifWcDBkyxEnUQwUVPQ/haR7tWsaMGWMHDx4MOb5aAmLJX/dZrRUeffr08VsC4sk/0XuXzLNRXFzsp3ld75oA5A8vGTVTPnnyJGSdMuC0tLS4mVi8fcMzsGiZ6M2bN23kyJGWmZnpanI5OTmuFh8J7aMm02Do3bu3i3vttdf8GqTQ57Zt28aVf6zvGOt8wf2qch+j1dqrM6g2GO1+1nT6JnoP492XWM+J0jmY9uruadasWcLXou+qroNE7lFwWddy8eJFu3PnjvXs2TPmdwg+04neu8o8G7pPXncXIH+AqDX/vXv3VqjdKVOLlzknu2+05ezsbNu/f7+/XhmpmoMjMWzYMLt69WqI4A8dOuTX/FXbD9YME6n5x/qOsc4XXvOv7H18mTX/2kjfRO9hvPsS6zlROp8+fTpuzT/atYTX/CXPKVOmxP2e6laaOnWq665Q8Hj33XdDChPRridZ+cdKczXzq9kfkD9AXNSvq9qP11yuDPTDDz/0m3tjZc7J7httWTUviVqo6VMZdLRmfw3WUu1P/bVCg6TU9yrUx6u427dvuz5d1Q4j9fmr1hWsJcb6jrHOFzxOVe5jTZBon39tpG+se5jMfYn1nGigp9fnr0KBzhesace7lvA+/yVLltg333wT93lRy4gGCPbr1y+kj13jBTRuQGgMgq71zTffrLL8AfkDVBsaWazMSYO5unXr5gZPJSKHZPeNtqxakfpLNbhMTco6hvpmNSAqHNWmNIpfItD5xo0b59d2dLytW7e6Udga9b127dqQ0f4eEyZMsB49evgjqmN9x1jnCz9OVe5jTcg/0dH+NZ2+8dIs0fsS6znROVatWuWOr3gVUFRwSeZa1KqggXZ6s0HjALw++HjPi0SvtwSC6N7rbQR1J+hZ1HiFSNeD/AH5A1QRMsxQ+fBDPzwbgPwByOAbEYj//6PWn2CtGwD5AyB/aMCo6V7N7suWLeNmAPIHAAAA5A8AAADIHwAAAJA/AAAAIH8AAABA/gAAAID8oSEwa9asmMuxto+3bXWeFwAA+QO8JPnrN9ZrQv7B4wIAIH+AKvDHH3+4CVL0gygLFy60devWuUlJHj165JYnTpzo/mp62OCyN4e5JH358mVbsGCBmwwmvOaviWI0iYomTdHc695kKZEKBloXft7gecS8efNCJlPR9nPnznWfda68vDybOXOm7dmzJ2bBQlOy6jvr2vLz8/3CRbT74aF1x44dc99XE8To+vQb7lrWPt71JnM9AADIH2qV7du3Oyl7aOpTTY6TaM1/+vTptnHjRl/IwXjNva4Z9h4+fOgkreOePXs2pvzjnVdTsRYUFPjrJeKff/7ZTWqjSV70E7eadU3XVFRUFPE7T5s2zU1T63HkyBE3OVAi90PfV1Pe6udjNYe6JpgpLCx0ccXFxbZ69Wr3OZnrAQBA/lCrqNYeRELTXOWJyn/SpEl248aNiPHhcfqsWnZV5K9pWb2pYYVq1ip4SK63bt3y16sm7wk9HM3ZHvwdfM365h0/3v2Q7H///Xd/+dtvv3WFGw/V8kUy1wMAgPyhVtFc6JomdeXKla6G+9NPP9mMGTMSln9ubm7UeNWww5kzZ05U+Sd6Xl1reXm5k+7SpUv9eDXJB8Py5csjfudYBY9498OTe7zrTOZ6AACQP9QqqomrP99DQg1KO578Yy2H1/xViw7W/L3+f69VQNsnclyNLdi3b59rrlfwatrhgwLVZJ+s/KvrfiRzPQAAyB9qFdVGJWVPdJJWsJk7vKabaM3Xq8nreDqumtlVk9YgOKFBdV7fuprytd3333+f0HnU375o0SJbsWKFG0sgdFzV2NW/Lg4ePOjGByQr/3j3I1H5J3M9AADIH2oV1bjVb+6NXletWsLToDaxc+dON1Jfg9kiLceSoZq6NcBPo/G1z8mTJ/3avprtNZLei1Nfu7b3iHceFR68wXVCx9XxJe/Fixfbtm3bXCEhWfnHux+Jyj+Z6wEAiMb/BcRRmn4M+gkIAAAAAElFTkSuQmCC"/>
          <p:cNvSpPr>
            <a:spLocks noChangeAspect="1" noChangeArrowheads="1"/>
          </p:cNvSpPr>
          <p:nvPr userDrawn="1"/>
        </p:nvSpPr>
        <p:spPr bwMode="auto">
          <a:xfrm>
            <a:off x="155575" y="-1233488"/>
            <a:ext cx="4867275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7" name="Pentagon 16"/>
          <p:cNvSpPr/>
          <p:nvPr userDrawn="1"/>
        </p:nvSpPr>
        <p:spPr>
          <a:xfrm>
            <a:off x="88639" y="86887"/>
            <a:ext cx="2487038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AU" sz="3200" dirty="0"/>
              <a:t> Vocabulary</a:t>
            </a:r>
          </a:p>
        </p:txBody>
      </p:sp>
      <p:sp>
        <p:nvSpPr>
          <p:cNvPr id="8" name="Content Placeholder 10"/>
          <p:cNvSpPr>
            <a:spLocks noGrp="1"/>
          </p:cNvSpPr>
          <p:nvPr>
            <p:ph sz="half" idx="1"/>
          </p:nvPr>
        </p:nvSpPr>
        <p:spPr>
          <a:xfrm>
            <a:off x="572414" y="990216"/>
            <a:ext cx="11059862" cy="47352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66744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bjec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0"/>
          <p:cNvSpPr>
            <a:spLocks noGrp="1"/>
          </p:cNvSpPr>
          <p:nvPr>
            <p:ph sz="half" idx="1"/>
          </p:nvPr>
        </p:nvSpPr>
        <p:spPr>
          <a:xfrm>
            <a:off x="838200" y="877084"/>
            <a:ext cx="10515600" cy="22852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11"/>
          <p:cNvSpPr>
            <a:spLocks noGrp="1"/>
          </p:cNvSpPr>
          <p:nvPr>
            <p:ph sz="half" idx="2"/>
          </p:nvPr>
        </p:nvSpPr>
        <p:spPr>
          <a:xfrm>
            <a:off x="838200" y="3879590"/>
            <a:ext cx="10515600" cy="24996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90500" cap="flat" cmpd="sng">
            <a:gradFill>
              <a:gsLst>
                <a:gs pos="100000">
                  <a:srgbClr val="01244E"/>
                </a:gs>
                <a:gs pos="0">
                  <a:srgbClr val="94B5E0"/>
                </a:gs>
              </a:gsLst>
              <a:lin ang="5400000" scaled="0"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014" y="5747656"/>
            <a:ext cx="975044" cy="975044"/>
          </a:xfrm>
          <a:prstGeom prst="rect">
            <a:avLst/>
          </a:prstGeom>
        </p:spPr>
      </p:pic>
      <p:sp>
        <p:nvSpPr>
          <p:cNvPr id="14" name="Pentagon 13"/>
          <p:cNvSpPr/>
          <p:nvPr userDrawn="1"/>
        </p:nvSpPr>
        <p:spPr>
          <a:xfrm>
            <a:off x="88638" y="86887"/>
            <a:ext cx="3561981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/>
              <a:t>Learning Objective</a:t>
            </a:r>
          </a:p>
        </p:txBody>
      </p:sp>
      <p:sp>
        <p:nvSpPr>
          <p:cNvPr id="15" name="Pentagon 14"/>
          <p:cNvSpPr/>
          <p:nvPr userDrawn="1"/>
        </p:nvSpPr>
        <p:spPr>
          <a:xfrm>
            <a:off x="88639" y="3248025"/>
            <a:ext cx="2978412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/>
              <a:t>Success Criteria</a:t>
            </a:r>
          </a:p>
        </p:txBody>
      </p:sp>
    </p:spTree>
    <p:extLst>
      <p:ext uri="{BB962C8B-B14F-4D97-AF65-F5344CB8AC3E}">
        <p14:creationId xmlns:p14="http://schemas.microsoft.com/office/powerpoint/2010/main" val="27228620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ept Develop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90500" cap="flat" cmpd="sng">
            <a:gradFill>
              <a:gsLst>
                <a:gs pos="100000">
                  <a:srgbClr val="01244E"/>
                </a:gs>
                <a:gs pos="0">
                  <a:srgbClr val="94B5E0"/>
                </a:gs>
              </a:gsLst>
              <a:lin ang="5400000" scaled="0"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014" y="5747656"/>
            <a:ext cx="975044" cy="975044"/>
          </a:xfrm>
          <a:prstGeom prst="rect">
            <a:avLst/>
          </a:prstGeom>
        </p:spPr>
      </p:pic>
      <p:sp>
        <p:nvSpPr>
          <p:cNvPr id="9" name="AutoShape 2" descr="data:image/png;base64,iVBORw0KGgoAAAANSUhEUgAAAf8AAAEOCAYAAACHPx4CAAAxEUlEQVR42u2d93tV1b6v79+z+W0fOd69gyBoVDCCAqEIHIIUg4fg3ogQKYfLBs7GDRaKBAm9Q0B6KNKLEiAovRo6gZCEpnT43vMZ95nzzrWyahop7/s848mac8y25pgZ72hzjf915rZZfQwAAABQOf4X8gcAAED+yB8AAAD5I38AAADkj/wBAACQP/IHAACo5/J/4+02cSX82cix1uqtd/zlfaeLrV3HLn74U5MmIcuKDx73z680tdzlG5I+NwAAALwE+R8tfmjvd/rQ+g/Ktryt+xM+RnDda6+3coWHA0VlyB8AAKCuy3/ynGU2ZV6e5e8/YR998mml5K/Ps1ZstIzMLOQPAABQ1+Wf3q2nHbvxyH1WC0B47T1R+euv5K9CAPIHAACoo/JfveuwDRs70V/OWbzaxn77faXlr4JDsPkf+QMAANQx+ffN+sxat/3AH8j3XvtO1jL1bTtd/qJS8leYmZdvvfoPRP4AAAB1Tf6qnad3z6iw/tPsUbZ0095Ky1+h58cDbPbKTcgfAACgLsl/zNc5brBf+Po1u3+xHn36V0n+Bb+VuhYEvQWA/AEAAGpZ/q/+NcXS2qeHhHc/6GgpLVpa4eW7Efd5/c237OdzJZWWv4Le+9f7/8gfAACgluXPL/wBAAAgf+QPAACA/JE/AAAA8kf+AAAAyB/5AwAA1BH5cwsAAACQPwAAACB/AAAAQP4AAACA/AEAAAD5AwAAAPIHAAAA5A8AAADIHwAAAOqx/Nu0acOdBgAAQP4AAABQb+RfWlpqo0ePtoyMDOvSpYsNHjzYioqKXNyzZ89szZo11r17d+vQoYNt374d+QMAANR3+Y8fP97y8/P95cLCQhs0aJD7vGnTJvv888/t/v37VlZWZiNGjLAWLVpwpwEAAOqz/A8cOBCyfPLkSUtJSXGfhwwZYqdOnfLjjh8/bk2bNk342OXl5dUa7t27Z0+fPiWlAQAAqiL/mzdv2siRIy0zM9PV+HNyciw1NdXFtW3b1l68eOFv+/z5c2vWrJn7fPbsWddN4IXHjx9XOPZvv/1WI6GkpMRdCwAAAPKvBNnZ2bZ//35/+c6dO9a8eXP3eejQoXb69Ok6U/MvLi62CxcuuALAlStXSHEAAED+ldmpd+/erqlf3L1714YNG+Y3+2/ZssXv81ehQC0EXqvAy0LN/pcuXXIFAHUDAAAAIP8kUW2+T58+1qlTJ0tLS3OD/IYPH26TJ092o/1XrVpl3bp1c/G7d+92TfwvG0lf8r927RqpDgAAyL8xoP5+r/8fAAAA+TcSqir/M7frT2gMkB6kF4HnDJA/8kf+pAfphfwBkD/yRyakB+mF/AGQP/JHJqQH6YX8Afkjf2SDTEgP0gv5A/JH/sgGmZAeyB/5A/JH/pH/2d54u03cf8jPRo61Vm+94y/vO11s7Tp28cOfmjQJWVZ88Lh/fqWp5S7fkNS5G6tMSI/6lV7Hbjyy7H/8y97v9KF90LmbdfvoYxv1r8l27ObjhO7rq39N8dPpnffet7T26TZw6H9ZwW+lCe3jhe69MyPG6XiZfx9q+87ciLm/wuyVmxJ+Po4WP7Qh/+ef9n56V7dvz48H2PTFaxJ6nnjOAPnXA/nrn1wZW/9B2Za3dX/Cxwiue+31Vk5WB4rKyARIjwaTXsdLnljbDp0tZ/HqkPVT56+wjz751E7cehr3vkaKm7tqi6W2TrNDl+4k/YxEipOUB40Yk/AzFu/5UMFGhYoZS9f5cSqs/EffT0IKDcgfalz+s2bNqlMXVVPX8zLkP3nOMpsyL8/y959wGVplZKPPs1ZstIzMLDIB0qPBpNfYb793tepI9+vjTz+3f+XMrZSsFXKXrXctPNUh/yPXH9jbae0SfsbiPR9jvs6xTz77osJ+KqyoBSBeoYfnDJB/PZB/ereermlTn1XjDK8NJCob/VVmokyFTID0aAjppWb+ZZv3RbxfWt+jT/9Ky//wlfuuVaGq8tezMnL8ty4kI/9Yz4eeu+U//hy3ewr5Q43Kf+HChTZx4kTT3+vXr7uVmglv48aNbp3+alksXrzYTdbjMW/ePDt06JC/vHfvXjt69Kj98ccfboKfZcuWuWOsW7fOysrKQuR++fJlW7BggZsB8MSJE7ZkyRJ3vPPnz4fIX9MHa66ARYsW2cqVK+3WrVv1Rv6rdx22YWMn+stq3lRtp7KykaiCzYnIn/Soz+nVvNWbfi03UpdAy9S3Ky1/hTffeTfhPn+vEBIep+UOXXu464nX53/48r2Eno9Y3zvedXrXxHMG1V7zLy0tdVL2JHvjxg2bP3++W3/w4EE7fPiwW//w4UNfyB7a78GDB7Z9+3Y7deqUv/7q1au2du1af3n69OmuUKHJds6cOWPr16+3x48fu301SVBOTo6/rQoQXoFDk/IEj1PX5d836zNr3fYD/5/2vfadXIZ2uvxFpWSjMDMv33r1H4hsSI96n16xasCSsVoGqlLzVxpXteYvSY+fOssNIky25h/t+dAgv2jjTTS+4ODF29T8ofblL3EXFRVVkOaOHTuchPPy8tw6yV0FAdXYNWmOxK3CgFCtPohq71OnTvWXJ02a5AoVYsOGDS7eQ+sV77FmzRo3i+CLFy/ccrDloS7LX6X99O4ZFdZ/mj3Klm7aW2nZKKhfUCOLkT/pUZ/TK1rft0Lm34b4rTKVkf/3S9ZWW5//ydJnbhBfZeQf6fnQ984aMqLCfntOXnMFUpr94aXIf+7cuU7mQTRN7+zZs91ntQJoWTX327dvuyl7JXsJuqCgwG1z//59V4NXq4Bq6j/99JPNmDHDP15ubq7/ec6cOSHnkuS/++47f1ktAjquCh3qPqgv8tc/uAaXha9fs/sXvy+zsrLRyGDVWIMZEvInPepbemnU+7vvd6jwilvOolVuNLzX1J6srOet2erWV9dof4VWb7WutPzDn4/jGu3/QUfXKuBts/Xweeua0dfmrv4R+cPLq/lfuHChgjS95n3JXvFLly71m/R37drlJF9eXu7W5efn26VLl/z91UUwbdo0fzl4PtX8S0pKItb8VcgIylpjEryWh7oif/W/KaMKhnf/5x87pUVLK7x8N+I+r7/5lv18rqTSsnGjmZdvcO8TI3/Soz6nl0bSDxk93u+K0SA9LeuVzFhpqqDm8WC/eJt27Z1Us4aMtP3nb1VqnEC0OA0U9a4pWl/8tIU/JPx86HurZcL7znq7QS1QwS4o5A81Lv+ZM2f6K9S3r0F6Xp+/xKzmfK8rQIP/JGAN6PNq6mr695r8xfLly/2mfIlfrQTBZv+g/M+ePev3+WtbtRgEWwl0LXfv3vW7DzT4ry7Jn1/6qlsyIT1IL37hDyBB+e/cudMJ3BvV7432VxO/RvhrRH4QiVyj8j1++OEHV/sP1t5VQNAAQHUXaFCfjqe3AcLlr8KDugx0Hm2vQoaE76GWhRUrVrjChcQffGsA+SN/0oP0IvCcQSXl31hA/siE9CC9kD8A8kc2yIT0IL2QPyB/5I9skAnpgfyRPyB/5A8AAID8kT8AAADyR/4AAADIH/kDAAAgf+QPAACA/JE/AAAA8kf+AAAAyB/5AwAAIH/kDwAAgPyrJn/NLFgTtGnTJuJniE9NpEl1pQdpWb+fg5p8FoLLmtysc+fObrp0AORfB+VfXl7upjCuyQzmypUrPHVJcOHChWrP+KsrPZB/7VHX/zfDn4Xgsdq1a+dmLwVA/nVY/oqPl8mUlpba6NGjLSMjw7p06WKDBw92UxGLZ8+e2Zo1a6x79+7WoUMHV9qPVrsoKCiwgQMHWteuXW348OHuvMoktm3bZn379rXWrVvbpEmT/IxD+2qfTp06uSmSo23X0NIsXgGgOtIj1n0PTycdW+dp0qSJ+/vrr7+Sk9SC/Gvrf7M6ngUd6+HDhyFxZ8+eJSEB+ddl+cfLZMaPH2/5+fn+cmFhoQ0aNMh93rRpk33++ed2//59KysrsxEjRliLFi0qZDDKJHr16mXXrl1zyxs2bLBRo0bZjh07bMCAAW7/Bw8euAxmz549bpuWLVu65eLi4pjbNcQ0i1UAqI70iHY/o6UTNf+XI//a+N+sjmeBrj5A/nVQJMpIIoXr16/728TKZA4cOBCyfPLkSUtJSXGfhwwZYqdOnfLjjh8/bk2bNq2QEYwZM8YOHjwYchzVKpTRBGsIaj4cO3as+6zjnDhxwn2OtZ2Hah7Rvmt9CcH0iFYAqI70iHY/o6VTZTL1+p4WLzPU5v9mdTwL8eRf1/837927Z0+fPsWQyL9hyT+ZoH+CcG7evGkjR460zMxMV6vIycmx1NRUF9e2bduQ5vfnz59bs2bNKmQE6gdUM2Q4ilcTYTD07t3bxb3zzjsJbRepttRQwqVLl2okPaLdz2jpFJ6pSxbBfSMVUhpaWrzsUFP/m1V9FhKRf33531QhS/cJkH+DrvmrOS/44CsjiUR2drbt37/fX75z5441b97cfR46dKidPn066Zq//sGmTJliw4YNs6tXr/rrlVkdOnSoQiYSa7vGVvOvjvSIdj+jpRM1/9oNtfm/WR3PQn2v+atrUf9vutcMUkb+DUb+ifQrRstchGoBak4Ud+/edZmF17S4ZcsWv19RGY9qIV7NI5gRhPcfLlmyxL755hs30Ej7qK9R6DWh+fPnV8hEYm3XENMsVp9/daRHtPsZLZ2EBoMxirt2qM3/zep4FhpCn7+a/dXSFq2VBZB/g5N/rMzFqzH06dPHjbpPS0tzA4nUTzh58mTXLLhq1Srr1q2bi9+9e7drNoyUEaiGkpWV5d4BVp+iMivtv379epeJ6Rjjxo3z+96C+8barqGlWbzR/tWRHrHuZ6R0EhMmTLAePXrY0aNHyUlqSf618b9ZHc9CQxnwJ+nrvnsFHkD+DVb+8TIXqF1q4j3/IIzErj/yr+n/TZ6Fiqhrg19GbeDyP3O7/oSakn9NSgYqR02miTK2YM0PGudzwLNQtXwTkH+9lz80HtRcqx97WbZsGTeDZ4FngXwT+SN/AAAg30T+yB8AGjz0+ZNvIn/kDwCNDN5nJ99E/sgfABppzb99+/bu54Q99LqbNzNfY5hMi3wT+dsbb7eJK+LPRo61Vm+94y/vO11s7Tp28cOfmjQJWVZ88Lh/fqWp5S7fkNS5eYgBoKbkrx/0yc3N9devXLnSpk+f3mgm0yLfRP5x5X+0+KG93+lD6z8o2/K27k/4GMF1r73eyhUeDhSVIX8AeOny128KpKen++v1o0FqCUhkMi3kD41C/pPnLLMp8/Isf/8J++iTTyslf32etWKjZWRmIX+oVWbNmlWpuOrcB2qfaJMwBQf8aWKgixcvup8B7tmzpx8fbzIt5A+NQv7p3XrasRuP3Ge1AITX3hOVv/5K/ioEIH9A/vAya/5i8+bNNnXqVFu+fLkLIpHJtJA/NHj5r9512IaNnegv5yxebWO//b7S8lfBIdj8j/whWf744w83eYt+rGXhwoW2bt06Kysr8zPqEydOuMlY5s2bZ+fPn/dlHStOnDt3zvLy8mzmzJl+H2+8faB+y//JkyfWtWtX69evnz+pTWOZTIt8E/nHFHDfrM+sddsP/IF877XvZC1T37bT5S8qJX+FmXn51qv/QOQPlWL79u126tQpf1m1tLVr1/6/5/vMGTdZi5p4lXlrwhfN9R4vTs+LJoNRnISwceNGKyoqirkP1H/5i1GjRtnAgQP95cYymRb5JvKPKmDVztO7Z1RY/2n2KFu6aW+l5a/Q8+MBNnvlJuQPSXP58uWQZU0Eo6ZbsWHDhpCJYW7cuOFe1YoXJ9nfunXLj1Mf8NatW2PuA4D8oUHKf8zXOW6wX/j6Nbt/sR59+ldJ/gW/lboWBL0FgPwhGfQKlmrgejVLNf6ffvrJZsyY4eLmzJkTsq2a7b/77ru4cWrKVxdCMKgPONY+AMgf6rX8X/1riqW1Tw8J737Q0VJatLTCy3cj7vP6m2/Zz+dKKi1/Bb33r/f/kT8kQ35+vl26dMlffvjwoU2bNs2v3ZeUlESt+UeLU81ftf0g6k6ItQ8A8od6LX9+4Q/qE6qRe03xEr/E7TX76/Uur49ecWoh8FoFYsVpsJ+W1d8vDh486EZ4x9oHAPkD8kf+UEuo9q1R+QsWLHAjsTUoTwWAvXv3umb548eP2+LFi128Bu2pCV/Eizt58qQrWCheI74193usfQCQPyB/5A8AgPwB+SN/AADkD8gf+QMAIH+obfnzEAMAAPkm8uchBgBA/uSbyJ+HGACAfBOQPw8xAAD5JiB/HmIAAPJNQP48xAAA5JuA/HmIAQDINwH58xADAJBvAvLnIQYAIN+EWpZ/mzZteIgBAJA/NCb5X7lypUF8Uc3ExkMMAID8IYmaf2lpqY0ePdoyMjKsS5cuNnjwYDeNqUdBQYENHDjQunbtasOHD7eSkhI37ammQO3bt6+1bt3aJk2a5NZ5x9U+nTp1ctOuRtuuurh37557gK9du0aqAwAgf+SfiPzHjx9v+fn5/vrCwkIbNGiQ+/zrr79ar169fLFu2LDBRo0aZTt27LABAwbY/fv37cGDB65QsGfPHrdNy5Yt3XJxcXHM7aqDp0+f2qVLl9wDrEIAAAAgf+SfgPwPHDgQsv7kyZOWkpLiPo8ZM8YOHjwYEq9avSR+9uxZf526EMaOHes+N23a1E6cOOE+x9ouSHl5edJBhQvv4W0oXRgAAMgfakX+N2/etJEjR1pmZqar8efk5FhqaqqLa9eunT179izivuoiCIbevXu7uHfeeSeh7SI9hJUJun71+wMAAPJH/gnKPzs72/bv3++vv3PnjjVv3jxizV+SnTJlig0bNsyuXr3qr1c//qFDh0KOK2JtV9Wav5r51ewPAADIH5KUv2riauoXd+/edcL2mv3D+/yXLFli33zzjRvEp9YC9eOL2bNn2/z58yvIP9Z2AACA/OElyf/48ePWp08fNzo/LS3NNm3a5PrqJ0+e7OLVKpCVlWWdO3d2/fUqIKgrYP369a7g0K1bNxs3bpxfCw/KP9Z2AACA/OElyR8AAJA/NAL5q+9eg+8AAAD5QyOQv5rtu3fvbsuWLeMuAQAgf2gsNX8AAED+yB/5AwAA8gfkDwAAyB+QPwAAIH9A/gAAgPwB+QMAAPKHuij/WbNmxVwGAADkD8gfAACQP9RH+T969MgWLlxoEydOdH+vX7/uy//ixYvux380+U5+fr6b4S9YOLh8+bItWLDAzpw5Y8XFxbZx40Z3DP3Vsli8eHHIfvPmzQuZyW/v3r129OhRUggAAPnDy675T5s2zXbt2uUvHzlyxLZu3eovT58+3UleU+mWlpa6QsCtW7dc3I0bN1yBQes1BfDhw4fd+ocPH9qiRYts5cqV/nG0nzfLHwAAIH94ifKfMmWKPX782F/WjHzBbSZNmuQkL7Zv325FRUUVHqQdO3a4Wn9eXp5bd+rUKVcQ0FTAmk9A0ldhAAAAkD/UAflH6vMPrsvNzfU/z50718k8iAoLs2fPdp/VCqBltRTcvn3bdu/e7boMNH1wQUEBqQMAgPyhPsg/+Fk1/wsXLlR4kLzmfcle8UuXLnXLV69edV0Ka9eutfLyclIHAAD5w8uQ/8yZMystf/Xta6Cf1+dfUlLimvO9rgAN/lPT/5YtW9zyixcvXNM/Tf4AAMgfXqL8d+7c6YTsjdJPRv6e4NWsryZ+jfA/ffp0SPzUqVPt/Pnz/vIPP/wQMqAQAACQP9Sy/AEAAPkD8gcAAOQPyB8AAJA/IH8AAED+gPwBAAD5A/IHAADkD8gfAACQPyB/AABA/oD8AQAA+QPyBwAA5A/IHwAAkD8gfwAAQP7IHwAAAPkjfwAAAOSP/AEAAPkD8gcAAOQPyB8AAJA/IH8AAED+gPwBAAD5A/IHAADkD8gfAACQPyB/AABA/oD8AaB+ceY2oToD8gfkDwDIH/kjf0D+AID8kT/yB+QPAMgf+SN/5A8AgPyRP/JH/gAAyB/5I3/kDwDw8uX/6l9TrF3HLhXC7JWbXPyfX2lqucs3VNjvjbfb+J+Plzyxf3w9zT7o3M3eT+9q73f60LL/8S/7sfBc1H2iHe9o8UMbP3WWdc3o647X8+MBNmVeXtxjxDo28gfkDwDIPwlpvvZ6K2v11jt2oKgs4n4nS59Z+y7d7asZC+10+Qu37tjNx7Zk4x5LbZ1mhy/fS0r+/z0518Z++72duPXULWv/Tz77wuav3Yb8AfkDANSG/BU/a8VGy8jMirifaum9P/lbxH0XrtthU+evSEr+bdq1t2M3HoXEHbhQbsPGfYX8AfkDANSW/PVX8lchIHy9av2L83dX+VzBmn+/gYNt/U/H7FTZ84SPgfxfPm3atIn4uSrHqeqxkD8AIP8k+vy95npPqmr2Dzb/e+tbvJHq+vy9463aWRhynNZtP0hK/gqbDpy2QSPGuLEDPfr0t2Wb98W9Xq1H/olz8+bNGpX/lStXqk3+VTkW8gcA5F+Fmr/CzLx869V/YIWav/r3I+27/cgF+7em/570gL/g+v3nb1nWkJE25pvp1Pyr+TpKSkpiblNaWmqjR4+2jIwM69Kliw0ePNiKiopc3LNnz2zNmjXWvXt369Chg23fvj1izf/Fixe2bds269u3r7Vu3domTZrk1omCggIbOHCgde3a1YYPH+6OrfM0adLE/f31119DjtW+fXu7fv26f4579+5Zu3btYp4D+QMA8q+i/BU0+l5vAnjrv/xutvX+z79H3HfI6PHubYFk5K8R/rtPXg2JO3zlvhsLgPyr/zpiFQDGjx9v+fn5/nJhYaENGjTIfd60aZN9/vnndv/+fSsrK7MRI0ZYixYtKsh/x44dNmDAALfdgwcPnOT37NnjxN6rVy+7du2a227Dhg02atSoiDV/b3n+/PmWm5vrr1+5cqVNnz496jmQPwAg/2qSf8FvpdYy9W33FkBwtP/XuYv80f4HL952y32zPnPbJiN/FSwy/z7U715Ql8KwsRPtn1NmNij5P3z48KUG7zpiFQAOHDgQsnzy5ElLSUlxn4cMGWKnTp3y444fP25NmzatIGyJ+OzZs/56NeGPHTvWxowZYwcPHgw5vloCYsm/vLzc0tPT/fV9+vRxLQHRzoH8AQD5J9nnP23hD1Glqvf+gzV6CXr0V9+5Pvq2HTrb22ntXJ+9Ru0H99e50tqnVwgqLHjbaZCfCg7dPvrY3mvfyT7s1c/GfJ1jR64/aFDyr2shUgFA4wJGjhxpmZmZrsafk5NjqampLq5t27YhTevPnz+3Zs2aVRC2/qoJPxh69+7tmuvVdRCJWAP+dC0XL160O3fuWM+ePWOeA/kDAPIn1Cn5q7n7ZYZw+av/PJzs7Gzbv3+/vyzhNm/e3H0eOnSonT59Om7Nf9iwYXb16lV/vQoMhw4dqlDzV+FhypQpceW/efNmmzp1qi1fvtyFWOdA/gCA/An0+UdpgYgkfqHas5r6xd27d51kvWb/LVu2+H3+KhSohcBrFQgKWwPxFKe+eDF79mzXdx/e579kyRL75ptv3GcN2gu2KgTl/+TJEzdAsF+/fv51RzsH8gcA5E9A/hGuI5r4vdq8+tU7depkaWlpbpCf+tcnT57smuxXrVpl3bp1c/G7d+92ze3hwtZ269evdwUJbTtu3Dh7+vSpi1OrQlZWlnXu3Nn10auAISZMmGA9evSwo0ePRmwJ0MBAvSXgEescyB8AkD8B+QeuI5b4q0p9+GEe5A8AyJ/QqORfk+JX/32wFQD5AwBAo6ah/7a/mu71wz/Lli1D/gAAAI1B/o0V5A8AAMgf+QMAACB/5A8AAMgfkD8AACB/QP4AAID8AfkDAEBjl/+lS5fsxx9/jLvdrFmzKnV8zfqn6Xyj/T6+fplP8Y8ePbILFy64n9eNhCbg0c8Ax4pL9LsE0c/46qeAFy5cWCHcvn27Svc01vfxttu6dSvyBwCA2pX/Tz/9FDKdbiT0e/vexDfJcv78efee/saNGyMed/Hixf5v53tTBEdi79697ieCY8Ul8l0iXV9+fn61pot3HbG+j7ddcEIj5A8AkCTBn4Ctys/BxpoFriHKPy8vz/1Cn6bhXbNmjavxamIcb057TZozffp0FxQvtP2KFSts7ty5rlAQ6xp27drlBBdpchwdQ9L25Kvj6Xf01Qqwbt06dy3z5s1z16IChGriseK875Ls9f3yyy8R43R81c51fB1rx44dftwff/xhP/zwgy1YsMAVYG7cuGGLFi0Kuafe99F31DEUr2v3CgTa7syZMxWOj/wBACoh7StXrlSb/KtyrJpEP3tbHfLXrHVCAisvL3efHz9+bDNmzPC3UdN1UVGR+6wZ8mbOnOma2oWazefMmeOuJxIqSEh22iaIZviTeNUdcOTIESdJCVDHkdi942v92rVrXeEjVpz3XSpzfRJ3ODq2ugMkZE/WkrfXFSDpe1P/6hwqCGhyIu86vO+jOF2zN7NgYWGh3wXy3XffuUmMVKAJHh/5A8BLkei+ffvso48+svT0dPviiy9CBKjZ0TQbm2ZP019vtrRoteTwGnmsYwcpLS210aNHW0ZGhvtt98GDB/sC0sxrqoXqp187dOhg27dvj1jzV4YrcfXt29dN7Tpp0iQ/Ey4oKHCzuWlKV30PHVvnadKkifurGm/wWO3bt7fr16/751DNrl27djHPUZPo/FWVv2QvYel+quYfXJ+bm+svq2DgCfDy5cuumT1IsHAQRPfBk77O4xUudCzJU4JcvXq1S2tNx6sWANXCw7sIVHNWTT5WnPddkr0+CV7XEuzrV2uBrkczDgZn9NNsf7pPN2/erNBVoEKCmvG96/C+j+6tCgPFxcX+s6upi7VdtOMjfwCodZo3b24TJ070BaaMUFOkinPnzrkpV9VU6WW8HTt2dP2micg/1rHD0SCwYAarGtOgQYPcZ00H683/XlZWZiNGjLAWLVpUOKcy5AEDBrjtVAOT5Pfs2VNh/vcNGza4qV0jfQdvWc3WQSGuXLnS1TijnaMmkTDUHF1V+R87dswOHDhgt27dcuJR87PXPK1lD9VgPTZv3uyaw4Oy1GDASNchSapmLiRk77mRwL2auWrpQrVhyV33NVzUGjz3888/x4zzvksy1yfRek314eh6JPMgug96dtViEX48fU9dm3cd3vfxWgY0sE8FVt0T795HOz7yB4Ba5y9/+Yv9/vvv/rKagD0BSshqpgyijPDLL79MSP6xjh2OMtAgaiZOSUlxn4cMGRIysEuFkKZNm1Y4p0Ts9V0LtTKosDFmzBg7ePBgyPHVEhBL/qqpqbXCQ3PTqyUg2jki1bKrI6gG6Um/qvJXIUoFIAkyWPPXvVBTvFDhyhO4UD+1+ruDBFtEgqjApuAVHFUo0v1RYUtowN/SpUvdZ/WFq/ldy8FnREydOtXV6GPFed8lmetTIXDnzp0R43Q9wf30rHoFBRWMvIKjV5v/6quvXIuGdx3e9wkO6FO8BK9jabtox0f+AFDrxBK4mrmfPHkSEqdMKy0tLeq+qampCR07Uq1x5MiRlpmZ6Wr8OTk5/rHatm0b0rSu/txmzZpVOKb+qgk/GHr37u2+hzLsRL5/cFnXohqrpNWzZ8+Y5wgnXNhVDbo/VZW/JyKvr9yrDasp3KuhqtClmnWwtUASD3af6HW9SKjQ4DV3a4Y+iVkFDdWEvUKb10ri9curxhw8n7qJdD1q7YgVp++iNE3m+lQI8VqtwtE9CT4jSnfvtT0V9tQq5Y0j0Pn0fHr3VPt530ctKd691Hqvu0OtE9GOj/wBoE7JXzX/8P5U1fwlRfHuu++GZGjRauSJyD87Ozsk05Zw1W0ghg4dGlKjinaeYcOG+YOyhIQggYTX/JVJT5kyJa781aSsmqa6K7xX36Kdo6Zq/urr9/qJqyJ/FeIkIqHmaXVrqOYpASlNvdq+5K1mc+8de+0n2XlvBWjbaGMc1KQfHGgnUQdf11PtV9evAkjwdT9dg5ZV01eLQby44HdJ5vrUjSNZh7/f792PIGqiV0HIk7gKIRK4ngO1IGjsgncdwe8j8WswoI6rbgtdc/B6Ix0f+QNAnZK/Mi7VbL2+Wwn4ww8/9LsC1G/uNemquVhifPPNNyslf9WevcxQtUYdy2v2l4i8Pn8VCtRCEKmFQaJQnFfTVG1OmXJ4n78kITEJDdoLyiJ4fcq0NUCwX79+TsKxzlEb8At/tY8KIF5rhoe6qIIDX6sK8geAOiV/oUxOItZAv27durnam4d+0Uyj8tWsrpH4yhRVWKiM/FVDVL+6BhiqW0HnUf+6Rkir5qUR1Tq/4lX4iHQebaf+WRUktO24ceP8WrNaFbKystxbC+qjVwFDTJgwwXr06OFn5uHXpwKO3hLwiHUO5N/w8Jr0ve4vtcbotUjvdT3kDwBQhwowDRHk/3LwflhIr0DqzYVIvxOA/AEAahH1MQdbAZA/1DeQPwBAEqjpXt0NqpUhf0D+AACA/AH5AwAA8gfkDwAAyB+QPwAAIH9A/gAAgPwB+QMAAPIH5A8AAMgfkD8AACB/QP4AAID8AfkDAADyR/4AAADIH/kDAAAgf+QPAADIH5A/AAAgf0D+AACA/AH5AwAA8gfkDwAAyB+QP9R3ztwm1IVA2hOq89lA/sgfAAEgf9Ie+QPyB0AAyJ97jvwB+QPyJyB/AvIH5A/In4D8CcgfkD8gfwLyJyB/QP6A/JMLx0ue2D++nmYfdO5m76d3tfc7fWjZ//iX/Vh4LmS7V/+aYu06dvFDWvt0y/z7UNt35kbUbbwwe+WmhOLfeLtNheubv3abtWnXPuQ8yL/2QqQ0CQ+fjRxrrd56x1/ed7o4JH3/1KRJyLLig8f98ytNLXf5hkqdG/kD8gfkn2Q4WfrM2nfpbl/NWGiny1+4dcduPrYlG/dYaus0O3z5XsyMePriNTZoxJiEM+tk4yfPWeauL3gdyL9uyf9o8UNXYOw/KNvytu5P+BjBda+93soVHg4UlSF/QP6A/Gs6jJ86y3p/8reIcQvX7bCp81fEzIiPXH9gb6e1qxH5j5owxf6j33/a8f8pjNDsX3flrwLalHl5lr//hH30yaeVkr8+z1qx0TIys5A/IH9A/jUdVKtenL+7UhI4duORjRz/rQvVKf9TZc8ta8hI69V/oPtMn3/dln96t57uWdBntQCE194Tlb/+Sv4qBCB/QP6A/GswtHgj1fX5e8urdhaG9M22bvtB1P58LXfo2iNk/2h9+l6zfbz4lqlvW48+/Z381RT887kS5F+H5b9612EbNnaiv5yzeLWN/fb7SstfBYdg8z/yB+QPyL+Gav7q348Ut/3IBfu3pv8eNQM/ceup6zYYOPS/qq3m3/R//8U1IXvjCd59vwPN/nVY/n2zPnMFRK8Q9177Tq4A540fSVb+CjPz8l2rD/IH5A/Iv4bCl9/Ntt7/+feIcUNGj3ejsGNl4BowqBp6TQ34+2LMBOs3cDDyr4PyV+08vXtGhfWfZo+ypZv2Vlr+Cj0/HuDeAEH+gPwB+dfgaP+vcxf5tbWDF2+7ZdXqVIuLJ4FWb7WuMfnrmj7s1c/+e3Iu8q9j8h/zdY4b7Be+fs3uX1zXTVXkX/BbqXv2ggVL5A/IH5B/Nb/nP/qr79xgrbYdOrvR+3p9T4O4YmXQwQFfet0rVp/+tIU/JBQf6Ry/XP3dvXaotw+Qf+0HpZl+0yEY3v2go6W0aGmFl+9G3Of1N98KGa+RrPwV9N5/sOUJ+QPyB+RPQP4E5A/IH5A/AfkTkD8gf0D+BORPQP6A/AH5E5A/AfkD8gfkT0D+BOQPyB8AAKoX5I/8AQAA+QPyBwAA5A/IHwAAkD8gfwAAQP6A/AEAAPkD8gcAAOQPyB8AAJA/IH8AAED+gPwBapU2bdpE/BxpuTLHrGs8fvyYNI+R5lVJ57qc7sgf+QNAgCtXrjQq+V+4cKHRFwCC6RNM/6qmc1WOVRs8f/4c+SN/gPgcPXrUhg8fbp07d3Z/tRzM+Pbt22cfffSRpaen2xdffBGS+cXat0uXLrZy5Urr1KmTvffeey5u9uzZbjkjI8PftrS01EaPHu3WaZ/BgwdbUVFRxGt98eKFbdu2zfr27WutW7e2SZMmuXXe+bZs2eKus3v37rZ+/XqXEXrf4969e26bJk2auL+//vpr3O8Y6XzRjlOV+1gTNb9ECgC1kb6x0iyZ+xLrOXn27JmtWbPGpXuHDh1s+/btEWv+sa6loKDABg4caF27dnXfVceO9ryI9u3b2/Xr1/1z6Llo165d1IJhcF2i964y6DqU/teuXSNzQ/4AkTl37pzLcM6cOeOWjx8/bh07drTz58+75ebNm9vEiRP9DHL58uU2duzYhPZt1aqVTZ482Z4+fWqnTp2yV1991RYsWODijh07ZllZWe7z+PHjLT8/37+mwsJCGzRoUMTr3bFjhw0YMMDu379vDx48cJn0nj17XFxqaqr985//tN9//91lgH/7299s8+bNFTLe8Iw51neMdb7gcapyH2tK/okUAGojfWPdw2TuS6znZNOmTfb555+7c5SVldmIESOsRYsWFdI82rVI7L169fKFuWHDBhs1alTMlqL58+dbbm6uv14ynz59ekLyT/TeJYuOd+nSJZf2+h8A5A8QNUPdvXt3yLpdu3bZl19+6T7/5S9/cTL1kEi8TCzevsrQSkpK/LhXXnnF7t696y+r5iUOHDgQcoyTJ09aSkpKxOtVZn327Fl/WbVETxZNmzb1RSVOnDhhQ4cOjSv/WN8x1vmCx6nKfQynvLy8ysGTf7wCQG2kb6x7mMx9ifWcDBkyxEnUQwUVPQ/haR7tWsaMGWMHDx4MOb5aAmLJX/dZrRUeffr08VsC4sk/0XuXzLNRXFzsp3ld75oA5A8vGTVTPnnyJGSdMuC0tLS4mVi8fcMzsGiZ6M2bN23kyJGWmZnpanI5OTmuFh8J7aMm02Do3bu3i3vttdf8GqTQ57Zt28aVf6zvGOt8wf2qch+j1dqrM6g2GO1+1nT6JnoP492XWM+J0jmY9uruadasWcLXou+qroNE7lFwWddy8eJFu3PnjvXs2TPmdwg+04neu8o8G7pPXncXIH+AqDX/vXv3VqjdKVOLlzknu2+05ezsbNu/f7+/XhmpmoMjMWzYMLt69WqI4A8dOuTX/FXbD9YME6n5x/qOsc4XXvOv7H18mTX/2kjfRO9hvPsS6zlROp8+fTpuzT/atYTX/CXPKVOmxP2e6laaOnWq665Q8Hj33XdDChPRridZ+cdKczXzq9kfkD9AXNSvq9qP11yuDPTDDz/0m3tjZc7J7httWTUviVqo6VMZdLRmfw3WUu1P/bVCg6TU9yrUx6u427dvuz5d1Q4j9fmr1hWsJcb6jrHOFzxOVe5jTZBon39tpG+se5jMfYn1nGigp9fnr0KBzhesace7lvA+/yVLltg333wT93lRy4gGCPbr1y+kj13jBTRuQGgMgq71zTffrLL8AfkDVBsaWazMSYO5unXr5gZPJSKHZPeNtqxakfpLNbhMTco6hvpmNSAqHNWmNIpfItD5xo0b59d2dLytW7e6Udga9b127dqQ0f4eEyZMsB49evgjqmN9x1jnCz9OVe5jTcg/0dH+NZ2+8dIs0fsS6znROVatWuWOr3gVUFRwSeZa1KqggXZ6s0HjALw++HjPi0SvtwSC6N7rbQR1J+hZ1HiFSNeD/AH5A1QRMsxQ+fBDPzwbgPwByOAbEYj//6PWn2CtGwD5AyB/aMCo6V7N7suWLeNmAPIHAAAA5A8AAADIHwAAAJA/AAAAIH8AAABA/gAAAID8oSEwa9asmMuxto+3bXWeFwAA+QO8JPnrN9ZrQv7B4wIAIH+AKvDHH3+4CVL0gygLFy60devWuUlJHj165JYnTpzo/mp62OCyN4e5JH358mVbsGCBmwwmvOaviWI0iYomTdHc695kKZEKBloXft7gecS8efNCJlPR9nPnznWfda68vDybOXOm7dmzJ2bBQlOy6jvr2vLz8/3CRbT74aF1x44dc99XE8To+vQb7lrWPt71JnM9AADIH2qV7du3Oyl7aOpTTY6TaM1/+vTptnHjRl/IwXjNva4Z9h4+fOgkreOePXs2pvzjnVdTsRYUFPjrJeKff/7ZTWqjSV70E7eadU3XVFRUFPE7T5s2zU1T63HkyBE3OVAi90PfV1Pe6udjNYe6JpgpLCx0ccXFxbZ69Wr3OZnrAQBA/lCrqNYeRELTXOWJyn/SpEl248aNiPHhcfqsWnZV5K9pWb2pYYVq1ip4SK63bt3y16sm7wk9HM3ZHvwdfM365h0/3v2Q7H///Xd/+dtvv3WFGw/V8kUy1wMAgPyhVtFc6JomdeXKla6G+9NPP9mMGTMSln9ubm7UeNWww5kzZ05U+Sd6Xl1reXm5k+7SpUv9eDXJB8Py5csjfudYBY9498OTe7zrTOZ6AACQP9QqqomrP99DQg1KO578Yy2H1/xViw7W/L3+f69VQNsnclyNLdi3b59rrlfwatrhgwLVZJ+s/KvrfiRzPQAAyB9qFdVGJWVPdJJWsJk7vKabaM3Xq8nreDqumtlVk9YgOKFBdV7fuprytd3333+f0HnU375o0SJbsWKFG0sgdFzV2NW/Lg4ePOjGByQr/3j3I1H5J3M9AADIH2oV1bjVb+6NXletWsLToDaxc+dON1Jfg9kiLceSoZq6NcBPo/G1z8mTJ/3avprtNZLei1Nfu7b3iHceFR68wXVCx9XxJe/Fixfbtm3bXCEhWfnHux+Jyj+Z6wEAiMb/BcRRmn4M+gkIAAAAAElFTkSuQmCC"/>
          <p:cNvSpPr>
            <a:spLocks noChangeAspect="1" noChangeArrowheads="1"/>
          </p:cNvSpPr>
          <p:nvPr userDrawn="1"/>
        </p:nvSpPr>
        <p:spPr bwMode="auto">
          <a:xfrm>
            <a:off x="155575" y="-1233488"/>
            <a:ext cx="4867275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" name="Pentagon 9"/>
          <p:cNvSpPr/>
          <p:nvPr userDrawn="1"/>
        </p:nvSpPr>
        <p:spPr>
          <a:xfrm>
            <a:off x="88638" y="86887"/>
            <a:ext cx="4225096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/>
              <a:t>Concept Development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572414" y="1012384"/>
            <a:ext cx="11059862" cy="47352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3215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kill Develop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90500" cap="flat" cmpd="sng">
            <a:gradFill>
              <a:gsLst>
                <a:gs pos="100000">
                  <a:srgbClr val="01244E"/>
                </a:gs>
                <a:gs pos="0">
                  <a:srgbClr val="94B5E0"/>
                </a:gs>
              </a:gsLst>
              <a:lin ang="5400000" scaled="0"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014" y="5747656"/>
            <a:ext cx="975044" cy="975044"/>
          </a:xfrm>
          <a:prstGeom prst="rect">
            <a:avLst/>
          </a:prstGeom>
        </p:spPr>
      </p:pic>
      <p:sp>
        <p:nvSpPr>
          <p:cNvPr id="8" name="AutoShape 2" descr="data:image/png;base64,iVBORw0KGgoAAAANSUhEUgAAAf8AAAEOCAYAAACHPx4CAAAxEUlEQVR42u2d93tV1b6v79+z+W0fOd69gyBoVDCCAqEIHIIUg4fg3ogQKYfLBs7GDRaKBAm9Q0B6KNKLEiAovRo6gZCEpnT43vMZ95nzzrWyahop7/s848mac8y25pgZ72hzjf915rZZfQwAAABQOf4X8gcAAED+yB8AAAD5I38AAADkj/wBAACQP/IHAACo5/J/4+02cSX82cix1uqtd/zlfaeLrV3HLn74U5MmIcuKDx73z680tdzlG5I+NwAAALwE+R8tfmjvd/rQ+g/Ktryt+xM+RnDda6+3coWHA0VlyB8AAKCuy3/ynGU2ZV6e5e8/YR998mml5K/Ps1ZstIzMLOQPAABQ1+Wf3q2nHbvxyH1WC0B47T1R+euv5K9CAPIHAACoo/JfveuwDRs70V/OWbzaxn77faXlr4JDsPkf+QMAANQx+ffN+sxat/3AH8j3XvtO1jL1bTtd/qJS8leYmZdvvfoPRP4AAAB1Tf6qnad3z6iw/tPsUbZ0095Ky1+h58cDbPbKTcgfAACgLsl/zNc5brBf+Po1u3+xHn36V0n+Bb+VuhYEvQWA/AEAAGpZ/q/+NcXS2qeHhHc/6GgpLVpa4eW7Efd5/c237OdzJZWWv4Le+9f7/8gfAACgluXPL/wBAAAgf+QPAACA/JE/AAAA8kf+AAAAyB/5AwAA1BH5cwsAAACQPwAAACB/AAAAQP4AAACA/AEAAAD5AwAAAPIHAAAA5A8AAADIHwAAAOqx/Nu0acOdBgAAQP4AAABQb+RfWlpqo0ePtoyMDOvSpYsNHjzYioqKXNyzZ89szZo11r17d+vQoYNt374d+QMAANR3+Y8fP97y8/P95cLCQhs0aJD7vGnTJvv888/t/v37VlZWZiNGjLAWLVpwpwEAAOqz/A8cOBCyfPLkSUtJSXGfhwwZYqdOnfLjjh8/bk2bNk342OXl5dUa7t27Z0+fPiWlAQAAqiL/mzdv2siRIy0zM9PV+HNyciw1NdXFtW3b1l68eOFv+/z5c2vWrJn7fPbsWddN4IXHjx9XOPZvv/1WI6GkpMRdCwAAAPKvBNnZ2bZ//35/+c6dO9a8eXP3eejQoXb69Ok6U/MvLi62CxcuuALAlStXSHEAAED+ldmpd+/erqlf3L1714YNG+Y3+2/ZssXv81ehQC0EXqvAy0LN/pcuXXIFAHUDAAAAIP8kUW2+T58+1qlTJ0tLS3OD/IYPH26TJ092o/1XrVpl3bp1c/G7d+92TfwvG0lf8r927RqpDgAAyL8xoP5+r/8fAAAA+TcSqir/M7frT2gMkB6kF4HnDJA/8kf+pAfphfwBkD/yRyakB+mF/AGQP/JHJqQH6YX8Afkjf2SDTEgP0gv5A/JH/sgGmZAeyB/5A/JH/pH/2d54u03cf8jPRo61Vm+94y/vO11s7Tp28cOfmjQJWVZ88Lh/fqWp5S7fkNS5G6tMSI/6lV7Hbjyy7H/8y97v9KF90LmbdfvoYxv1r8l27ObjhO7rq39N8dPpnffet7T26TZw6H9ZwW+lCe3jhe69MyPG6XiZfx9q+87ciLm/wuyVmxJ+Po4WP7Qh/+ef9n56V7dvz48H2PTFaxJ6nnjOAPnXA/nrn1wZW/9B2Za3dX/Cxwiue+31Vk5WB4rKyARIjwaTXsdLnljbDp0tZ/HqkPVT56+wjz751E7cehr3vkaKm7tqi6W2TrNDl+4k/YxEipOUB40Yk/AzFu/5UMFGhYoZS9f5cSqs/EffT0IKDcgfalz+s2bNqlMXVVPX8zLkP3nOMpsyL8/y959wGVplZKPPs1ZstIzMLDIB0qPBpNfYb793tepI9+vjTz+3f+XMrZSsFXKXrXctPNUh/yPXH9jbae0SfsbiPR9jvs6xTz77osJ+KqyoBSBeoYfnDJB/PZB/ereermlTn1XjDK8NJCob/VVmokyFTID0aAjppWb+ZZv3RbxfWt+jT/9Ky//wlfuuVaGq8tezMnL8ty4kI/9Yz4eeu+U//hy3ewr5Q43Kf+HChTZx4kTT3+vXr7uVmglv48aNbp3+alksXrzYTdbjMW/ePDt06JC/vHfvXjt69Kj98ccfboKfZcuWuWOsW7fOysrKQuR++fJlW7BggZsB8MSJE7ZkyRJ3vPPnz4fIX9MHa66ARYsW2cqVK+3WrVv1Rv6rdx22YWMn+stq3lRtp7KykaiCzYnIn/Soz+nVvNWbfi03UpdAy9S3Ky1/hTffeTfhPn+vEBIep+UOXXu464nX53/48r2Eno9Y3zvedXrXxHMG1V7zLy0tdVL2JHvjxg2bP3++W3/w4EE7fPiwW//w4UNfyB7a78GDB7Z9+3Y7deqUv/7q1au2du1af3n69OmuUKHJds6cOWPr16+3x48fu301SVBOTo6/rQoQXoFDk/IEj1PX5d836zNr3fYD/5/2vfadXIZ2uvxFpWSjMDMv33r1H4hsSI96n16xasCSsVoGqlLzVxpXteYvSY+fOssNIky25h/t+dAgv2jjTTS+4ODF29T8ofblL3EXFRVVkOaOHTuchPPy8tw6yV0FAdXYNWmOxK3CgFCtPohq71OnTvWXJ02a5AoVYsOGDS7eQ+sV77FmzRo3i+CLFy/ccrDloS7LX6X99O4ZFdZ/mj3Klm7aW2nZKKhfUCOLkT/pUZ/TK1rft0Lm34b4rTKVkf/3S9ZWW5//ydJnbhBfZeQf6fnQ984aMqLCfntOXnMFUpr94aXIf+7cuU7mQTRN7+zZs91ntQJoWTX327dvuyl7JXsJuqCgwG1z//59V4NXq4Bq6j/99JPNmDHDP15ubq7/ec6cOSHnkuS/++47f1ktAjquCh3qPqgv8tc/uAaXha9fs/sXvy+zsrLRyGDVWIMZEvInPepbemnU+7vvd6jwilvOolVuNLzX1J6srOet2erWV9dof4VWb7WutPzDn4/jGu3/QUfXKuBts/Xweeua0dfmrv4R+cPLq/lfuHChgjS95n3JXvFLly71m/R37drlJF9eXu7W5efn26VLl/z91UUwbdo0fzl4PtX8S0pKItb8VcgIylpjEryWh7oif/W/KaMKhnf/5x87pUVLK7x8N+I+r7/5lv18rqTSsnGjmZdvcO8TI3/Soz6nl0bSDxk93u+K0SA9LeuVzFhpqqDm8WC/eJt27Z1Us4aMtP3nb1VqnEC0OA0U9a4pWl/8tIU/JPx86HurZcL7znq7QS1QwS4o5A81Lv+ZM2f6K9S3r0F6Xp+/xKzmfK8rQIP/JGAN6PNq6mr695r8xfLly/2mfIlfrQTBZv+g/M+ePev3+WtbtRgEWwl0LXfv3vW7DzT4ry7Jn1/6qlsyIT1IL37hDyBB+e/cudMJ3BvV7432VxO/RvhrRH4QiVyj8j1++OEHV/sP1t5VQNAAQHUXaFCfjqe3AcLlr8KDugx0Hm2vQoaE76GWhRUrVrjChcQffGsA+SN/0oP0IvCcQSXl31hA/siE9CC9kD8A8kc2yIT0IL2QPyB/5I9skAnpgfyRPyB/5A8AAID8kT8AAADyR/4AAADIH/kDAAAgf+QPAACA/JE/AAAA8kf+AAAAyB/5AwAAIH/kDwAAgPyrJn/NLFgTtGnTJuJniE9NpEl1pQdpWb+fg5p8FoLLmtysc+fObrp0AORfB+VfXl7upjCuyQzmypUrPHVJcOHChWrP+KsrPZB/7VHX/zfDn4Xgsdq1a+dmLwVA/nVY/oqPl8mUlpba6NGjLSMjw7p06WKDBw92UxGLZ8+e2Zo1a6x79+7WoUMHV9qPVrsoKCiwgQMHWteuXW348OHuvMoktm3bZn379rXWrVvbpEmT/IxD+2qfTp06uSmSo23X0NIsXgGgOtIj1n0PTycdW+dp0qSJ+/vrr7+Sk9SC/Gvrf7M6ngUd6+HDhyFxZ8+eJSEB+ddl+cfLZMaPH2/5+fn+cmFhoQ0aNMh93rRpk33++ed2//59KysrsxEjRliLFi0qZDDKJHr16mXXrl1zyxs2bLBRo0bZjh07bMCAAW7/Bw8euAxmz549bpuWLVu65eLi4pjbNcQ0i1UAqI70iHY/o6UTNf+XI//a+N+sjmeBrj5A/nVQJMpIIoXr16/728TKZA4cOBCyfPLkSUtJSXGfhwwZYqdOnfLjjh8/bk2bNq2QEYwZM8YOHjwYchzVKpTRBGsIaj4cO3as+6zjnDhxwn2OtZ2Hah7Rvmt9CcH0iFYAqI70iHY/o6VTZTL1+p4WLzPU5v9mdTwL8eRf1/837927Z0+fPsWQyL9hyT+ZoH+CcG7evGkjR460zMxMV6vIycmx1NRUF9e2bduQ5vfnz59bs2bNKmQE6gdUM2Q4ilcTYTD07t3bxb3zzjsJbRepttRQwqVLl2okPaLdz2jpFJ6pSxbBfSMVUhpaWrzsUFP/m1V9FhKRf33531QhS/cJkH+DrvmrOS/44CsjiUR2drbt37/fX75z5441b97cfR46dKidPn066Zq//sGmTJliw4YNs6tXr/rrlVkdOnSoQiYSa7vGVvOvjvSIdj+jpRM1/9oNtfm/WR3PQn2v+atrUf9vutcMUkb+DUb+ifQrRstchGoBak4Ud+/edZmF17S4ZcsWv19RGY9qIV7NI5gRhPcfLlmyxL755hs30Ej7qK9R6DWh+fPnV8hEYm3XENMsVp9/daRHtPsZLZ2EBoMxirt2qM3/zep4FhpCn7+a/dXSFq2VBZB/g5N/rMzFqzH06dPHjbpPS0tzA4nUTzh58mTXLLhq1Srr1q2bi9+9e7drNoyUEaiGkpWV5d4BVp+iMivtv379epeJ6Rjjxo3z+96C+8barqGlWbzR/tWRHrHuZ6R0EhMmTLAePXrY0aNHyUlqSf618b9ZHc9CQxnwJ+nrvnsFHkD+DVb+8TIXqF1q4j3/IIzErj/yr+n/TZ6Fiqhrg19GbeDyP3O7/oSakn9NSgYqR02miTK2YM0PGudzwLNQtXwTkH+9lz80HtRcqx97WbZsGTeDZ4FngXwT+SN/AAAg30T+yB8AGjz0+ZNvIn/kDwCNDN5nJ99E/sgfABppzb99+/bu54Q99LqbNzNfY5hMi3wT+dsbb7eJK+LPRo61Vm+94y/vO11s7Tp28cOfmjQJWVZ88Lh/fqWp5S7fkNS5eYgBoKbkrx/0yc3N9devXLnSpk+f3mgm0yLfRP5x5X+0+KG93+lD6z8o2/K27k/4GMF1r73eyhUeDhSVIX8AeOny128KpKen++v1o0FqCUhkMi3kD41C/pPnLLMp8/Isf/8J++iTTyslf32etWKjZWRmIX+oVWbNmlWpuOrcB2qfaJMwBQf8aWKgixcvup8B7tmzpx8fbzIt5A+NQv7p3XrasRuP3Ge1AITX3hOVv/5K/ioEIH9A/vAya/5i8+bNNnXqVFu+fLkLIpHJtJA/NHj5r9512IaNnegv5yxebWO//b7S8lfBIdj8j/whWf744w83eYt+rGXhwoW2bt06Kysr8zPqEydOuMlY5s2bZ+fPn/dlHStOnDt3zvLy8mzmzJl+H2+8faB+y//JkyfWtWtX69evnz+pTWOZTIt8E/nHFHDfrM+sddsP/IF877XvZC1T37bT5S8qJX+FmXn51qv/QOQPlWL79u126tQpf1m1tLVr1/6/5/vMGTdZi5p4lXlrwhfN9R4vTs+LJoNRnISwceNGKyoqirkP1H/5i1GjRtnAgQP95cYymRb5JvKPKmDVztO7Z1RY/2n2KFu6aW+l5a/Q8+MBNnvlJuQPSXP58uWQZU0Eo6ZbsWHDhpCJYW7cuOFe1YoXJ9nfunXLj1Mf8NatW2PuA4D8oUHKf8zXOW6wX/j6Nbt/sR59+ldJ/gW/lboWBL0FgPwhGfQKlmrgejVLNf6ffvrJZsyY4eLmzJkTsq2a7b/77ru4cWrKVxdCMKgPONY+AMgf6rX8X/1riqW1Tw8J737Q0VJatLTCy3cj7vP6m2/Zz+dKKi1/Bb33r/f/kT8kQ35+vl26dMlffvjwoU2bNs2v3ZeUlESt+UeLU81ftf0g6k6ItQ8A8od6LX9+4Q/qE6qRe03xEr/E7TX76/Uur49ecWoh8FoFYsVpsJ+W1d8vDh486EZ4x9oHAPkD8kf+UEuo9q1R+QsWLHAjsTUoTwWAvXv3umb548eP2+LFi128Bu2pCV/Eizt58qQrWCheI74193usfQCQPyB/5A8AgPwB+SN/AADkD8gf+QMAIH+obfnzEAMAAPkm8uchBgBA/uSbyJ+HGACAfBOQPw8xAAD5JiB/HmIAAPJNQP48xAAA5JuA/HmIAQDINwH58xADAJBvAvLnIQYAIN+EWpZ/mzZteIgBAJA/NCb5X7lypUF8Uc3ExkMMAID8IYmaf2lpqY0ePdoyMjKsS5cuNnjwYDeNqUdBQYENHDjQunbtasOHD7eSkhI37ammQO3bt6+1bt3aJk2a5NZ5x9U+nTp1ctOuRtuuurh37557gK9du0aqAwAgf+SfiPzHjx9v+fn5/vrCwkIbNGiQ+/zrr79ar169fLFu2LDBRo0aZTt27LABAwbY/fv37cGDB65QsGfPHrdNy5Yt3XJxcXHM7aqDp0+f2qVLl9wDrEIAAAAgf+SfgPwPHDgQsv7kyZOWkpLiPo8ZM8YOHjwYEq9avSR+9uxZf526EMaOHes+N23a1E6cOOE+x9ouSHl5edJBhQvv4W0oXRgAAMgfakX+N2/etJEjR1pmZqar8efk5FhqaqqLa9eunT179izivuoiCIbevXu7uHfeeSeh7SI9hJUJun71+wMAAPJH/gnKPzs72/bv3++vv3PnjjVv3jxizV+SnTJlig0bNsyuXr3qr1c//qFDh0KOK2JtV9Wav5r51ewPAADIH5KUv2riauoXd+/edcL2mv3D+/yXLFli33zzjRvEp9YC9eOL2bNn2/z58yvIP9Z2AACA/OElyf/48ePWp08fNzo/LS3NNm3a5PrqJ0+e7OLVKpCVlWWdO3d2/fUqIKgrYP369a7g0K1bNxs3bpxfCw/KP9Z2AACA/OElyR8AAJA/NAL5q+9eg+8AAAD5QyOQv5rtu3fvbsuWLeMuAQAgf2gsNX8AAED+yB/5AwAA8gfkDwAAyB+QPwAAIH9A/gAAgPwB+QMAAPKHuij/WbNmxVwGAADkD8gfAACQP9RH+T969MgWLlxoEydOdH+vX7/uy//ixYvux380+U5+fr6b4S9YOLh8+bItWLDAzpw5Y8XFxbZx40Z3DP3Vsli8eHHIfvPmzQuZyW/v3r129OhRUggAAPnDy675T5s2zXbt2uUvHzlyxLZu3eovT58+3UleU+mWlpa6QsCtW7dc3I0bN1yBQes1BfDhw4fd+ocPH9qiRYts5cqV/nG0nzfLHwAAIH94ifKfMmWKPX782F/WjHzBbSZNmuQkL7Zv325FRUUVHqQdO3a4Wn9eXp5bd+rUKVcQ0FTAmk9A0ldhAAAAkD/UAflH6vMPrsvNzfU/z50718k8iAoLs2fPdp/VCqBltRTcvn3bdu/e7boMNH1wQUEBqQMAgPyhPsg/+Fk1/wsXLlR4kLzmfcle8UuXLnXLV69edV0Ka9eutfLyclIHAAD5w8uQ/8yZMystf/Xta6Cf1+dfUlLimvO9rgAN/lPT/5YtW9zyixcvXNM/Tf4AAMgfXqL8d+7c6YTsjdJPRv6e4NWsryZ+jfA/ffp0SPzUqVPt/Pnz/vIPP/wQMqAQAACQP9Sy/AEAAPkD8gcAAOQPyB8AAJA/IH8AAED+gPwBAAD5A/IHAADkD8gfAACQPyB/AABA/oD8AQAA+QPyBwAA5A/IHwAAkD8gfwAAQP7IHwAAAPkjfwAAAOSP/AEAAPkD8gcAAOQPyB8AAJA/IH8AAED+gPwBAAD5A/IHAADkD8gfAACQPyB/AABA/oD8AaB+ceY2oToD8gfkDwDIH/kjf0D+AID8kT/yB+QPAMgf+SN/5A8AgPyRP/JH/gAAyB/5I3/kDwDw8uX/6l9TrF3HLhXC7JWbXPyfX2lqucs3VNjvjbfb+J+Plzyxf3w9zT7o3M3eT+9q73f60LL/8S/7sfBc1H2iHe9o8UMbP3WWdc3o647X8+MBNmVeXtxjxDo28gfkDwDIPwlpvvZ6K2v11jt2oKgs4n4nS59Z+y7d7asZC+10+Qu37tjNx7Zk4x5LbZ1mhy/fS0r+/z0518Z++72duPXULWv/Tz77wuav3Yb8AfkDANSG/BU/a8VGy8jMirifaum9P/lbxH0XrtthU+evSEr+bdq1t2M3HoXEHbhQbsPGfYX8AfkDANSW/PVX8lchIHy9av2L83dX+VzBmn+/gYNt/U/H7FTZ84SPgfxfPm3atIn4uSrHqeqxkD8AIP8k+vy95npPqmr2Dzb/e+tbvJHq+vy9463aWRhynNZtP0hK/gqbDpy2QSPGuLEDPfr0t2Wb98W9Xq1H/olz8+bNGpX/lStXqk3+VTkW8gcA5F+Fmr/CzLx869V/YIWav/r3I+27/cgF+7em/570gL/g+v3nb1nWkJE25pvp1Pyr+TpKSkpiblNaWmqjR4+2jIwM69Kliw0ePNiKiopc3LNnz2zNmjXWvXt369Chg23fvj1izf/Fixe2bds269u3r7Vu3domTZrk1omCggIbOHCgde3a1YYPH+6OrfM0adLE/f31119DjtW+fXu7fv26f4579+5Zu3btYp4D+QMA8q+i/BU0+l5vAnjrv/xutvX+z79H3HfI6PHubYFk5K8R/rtPXg2JO3zlvhsLgPyr/zpiFQDGjx9v+fn5/nJhYaENGjTIfd60aZN9/vnndv/+fSsrK7MRI0ZYixYtKsh/x44dNmDAALfdgwcPnOT37NnjxN6rVy+7du2a227Dhg02atSoiDV/b3n+/PmWm5vrr1+5cqVNnz496jmQPwAg/2qSf8FvpdYy9W33FkBwtP/XuYv80f4HL952y32zPnPbJiN/FSwy/z7U715Ql8KwsRPtn1NmNij5P3z48KUG7zpiFQAOHDgQsnzy5ElLSUlxn4cMGWKnTp3y444fP25NmzatIGyJ+OzZs/56NeGPHTvWxowZYwcPHgw5vloCYsm/vLzc0tPT/fV9+vRxLQHRzoH8AQD5J9nnP23hD1Glqvf+gzV6CXr0V9+5Pvq2HTrb22ntXJ+9Ru0H99e50tqnVwgqLHjbaZCfCg7dPvrY3mvfyT7s1c/GfJ1jR64/aFDyr2shUgFA4wJGjhxpmZmZrsafk5NjqampLq5t27YhTevPnz+3Zs2aVRC2/qoJPxh69+7tmuvVdRCJWAP+dC0XL160O3fuWM+ePWOeA/kDAPIn1Cn5q7n7ZYZw+av/PJzs7Gzbv3+/vyzhNm/e3H0eOnSonT59Om7Nf9iwYXb16lV/vQoMhw4dqlDzV+FhypQpceW/efNmmzp1qi1fvtyFWOdA/gCA/An0+UdpgYgkfqHas5r6xd27d51kvWb/LVu2+H3+KhSohcBrFQgKWwPxFKe+eDF79mzXdx/e579kyRL75ptv3GcN2gu2KgTl/+TJEzdAsF+/fv51RzsH8gcA5E9A/hGuI5r4vdq8+tU7depkaWlpbpCf+tcnT57smuxXrVpl3bp1c/G7d+92ze3hwtZ269evdwUJbTtu3Dh7+vSpi1OrQlZWlnXu3Nn10auAISZMmGA9evSwo0ePRmwJ0MBAvSXgEescyB8AkD8B+QeuI5b4q0p9+GEe5A8AyJ/QqORfk+JX/32wFQD5AwBAo6ah/7a/mu71wz/Lli1D/gAAAI1B/o0V5A8AAMgf+QMAACB/5A8AAMgfkD8AACB/QP4AAID8AfkDAEBjl/+lS5fsxx9/jLvdrFmzKnV8zfqn6Xyj/T6+fplP8Y8ePbILFy64n9eNhCbg0c8Ax4pL9LsE0c/46qeAFy5cWCHcvn27Svc01vfxttu6dSvyBwCA2pX/Tz/9FDKdbiT0e/vexDfJcv78efee/saNGyMed/Hixf5v53tTBEdi79697ieCY8Ul8l0iXV9+fn61pot3HbG+j7ddcEIj5A8AkCTBn4Ctys/BxpoFriHKPy8vz/1Cn6bhXbNmjavxamIcb057TZozffp0FxQvtP2KFSts7ty5rlAQ6xp27drlBBdpchwdQ9L25Kvj6Xf01Qqwbt06dy3z5s1z16IChGriseK875Ls9f3yyy8R43R81c51fB1rx44dftwff/xhP/zwgy1YsMAVYG7cuGGLFi0Kuafe99F31DEUr2v3CgTa7syZMxWOj/wBACoh7StXrlSb/KtyrJpEP3tbHfLXrHVCAisvL3efHz9+bDNmzPC3UdN1UVGR+6wZ8mbOnOma2oWazefMmeOuJxIqSEh22iaIZviTeNUdcOTIESdJCVDHkdi942v92rVrXeEjVpz3XSpzfRJ3ODq2ugMkZE/WkrfXFSDpe1P/6hwqCGhyIu86vO+jOF2zN7NgYWGh3wXy3XffuUmMVKAJHh/5A8BLkei+ffvso48+svT0dPviiy9CBKjZ0TQbm2ZP019vtrRoteTwGnmsYwcpLS210aNHW0ZGhvtt98GDB/sC0sxrqoXqp187dOhg27dvj1jzV4YrcfXt29dN7Tpp0iQ/Ey4oKHCzuWlKV30PHVvnadKkifurGm/wWO3bt7fr16/751DNrl27djHPUZPo/FWVv2QvYel+quYfXJ+bm+svq2DgCfDy5cuumT1IsHAQRPfBk77O4xUudCzJU4JcvXq1S2tNx6sWANXCw7sIVHNWTT5WnPddkr0+CV7XEuzrV2uBrkczDgZn9NNsf7pPN2/erNBVoEKCmvG96/C+j+6tCgPFxcX+s6upi7VdtOMjfwCodZo3b24TJ070BaaMUFOkinPnzrkpV9VU6WW8HTt2dP2micg/1rHD0SCwYAarGtOgQYPcZ00H683/XlZWZiNGjLAWLVpUOKcy5AEDBrjtVAOT5Pfs2VNh/vcNGza4qV0jfQdvWc3WQSGuXLnS1TijnaMmkTDUHF1V+R87dswOHDhgt27dcuJR87PXPK1lD9VgPTZv3uyaw4Oy1GDASNchSapmLiRk77mRwL2auWrpQrVhyV33NVzUGjz3888/x4zzvksy1yfRek314eh6JPMgug96dtViEX48fU9dm3cd3vfxWgY0sE8FVt0T795HOz7yB4Ba5y9/+Yv9/vvv/rKagD0BSshqpgyijPDLL79MSP6xjh2OMtAgaiZOSUlxn4cMGRIysEuFkKZNm1Y4p0Ts9V0LtTKosDFmzBg7ePBgyPHVEhBL/qqpqbXCQ3PTqyUg2jki1bKrI6gG6Um/qvJXIUoFIAkyWPPXvVBTvFDhyhO4UD+1+ruDBFtEgqjApuAVHFUo0v1RYUtowN/SpUvdZ/WFq/ldy8FnREydOtXV6GPFed8lmetTIXDnzp0R43Q9wf30rHoFBRWMvIKjV5v/6quvXIuGdx3e9wkO6FO8BK9jabtox0f+AFDrxBK4mrmfPHkSEqdMKy0tLeq+qampCR07Uq1x5MiRlpmZ6Wr8OTk5/rHatm0b0rSu/txmzZpVOKb+qgk/GHr37u2+hzLsRL5/cFnXohqrpNWzZ8+Y5wgnXNhVDbo/VZW/JyKvr9yrDasp3KuhqtClmnWwtUASD3af6HW9SKjQ4DV3a4Y+iVkFDdWEvUKb10ri9curxhw8n7qJdD1q7YgVp++iNE3m+lQI8VqtwtE9CT4jSnfvtT0V9tQq5Y0j0Pn0fHr3VPt530ctKd691Hqvu0OtE9GOj/wBoE7JXzX/8P5U1fwlRfHuu++GZGjRauSJyD87Ozsk05Zw1W0ghg4dGlKjinaeYcOG+YOyhIQggYTX/JVJT5kyJa781aSsmqa6K7xX36Kdo6Zq/urr9/qJqyJ/FeIkIqHmaXVrqOYpASlNvdq+5K1mc+8de+0n2XlvBWjbaGMc1KQfHGgnUQdf11PtV9evAkjwdT9dg5ZV01eLQby44HdJ5vrUjSNZh7/f792PIGqiV0HIk7gKIRK4ngO1IGjsgncdwe8j8WswoI6rbgtdc/B6Ix0f+QNAnZK/Mi7VbL2+Wwn4ww8/9LsC1G/uNemquVhifPPNNyslf9WevcxQtUYdy2v2l4i8Pn8VCtRCEKmFQaJQnFfTVG1OmXJ4n78kITEJDdoLyiJ4fcq0NUCwX79+TsKxzlEb8At/tY8KIF5rhoe6qIIDX6sK8geAOiV/oUxOItZAv27durnam4d+0Uyj8tWsrpH4yhRVWKiM/FVDVL+6BhiqW0HnUf+6Rkir5qUR1Tq/4lX4iHQebaf+WRUktO24ceP8WrNaFbKystxbC+qjVwFDTJgwwXr06OFn5uHXpwKO3hLwiHUO5N/w8Jr0ve4vtcbotUjvdT3kDwBQhwowDRHk/3LwflhIr0DqzYVIvxOA/AEAahH1MQdbAZA/1DeQPwBAEqjpXt0NqpUhf0D+AACA/AH5AwAA8gfkDwAAyB+QPwAAIH9A/gAAgPwB+QMAAPIH5A8AAMgfkD8AACB/QP4AAID8AfkDAADyR/4AAADIH/kDAAAgf+QPAADIH5A/AAAgf0D+AACA/AH5AwAA8gfkDwAAyB+QP9R3ztwm1IVA2hOq89lA/sgfAAEgf9Ie+QPyB0AAyJ97jvwB+QPyJyB/AvIH5A/In4D8CcgfkD8gfwLyJyB/QP6A/JMLx0ue2D++nmYfdO5m76d3tfc7fWjZ//iX/Vh4LmS7V/+aYu06dvFDWvt0y/z7UNt35kbUbbwwe+WmhOLfeLtNheubv3abtWnXPuQ8yL/2QqQ0CQ+fjRxrrd56x1/ed7o4JH3/1KRJyLLig8f98ytNLXf5hkqdG/kD8gfkn2Q4WfrM2nfpbl/NWGiny1+4dcduPrYlG/dYaus0O3z5XsyMePriNTZoxJiEM+tk4yfPWeauL3gdyL9uyf9o8UNXYOw/KNvytu5P+BjBda+93soVHg4UlSF/QP6A/Gs6jJ86y3p/8reIcQvX7bCp81fEzIiPXH9gb6e1qxH5j5owxf6j33/a8f8pjNDsX3flrwLalHl5lr//hH30yaeVkr8+z1qx0TIys5A/IH9A/jUdVKtenL+7UhI4duORjRz/rQvVKf9TZc8ta8hI69V/oPtMn3/dln96t57uWdBntQCE194Tlb/+Sv4qBCB/QP6A/GswtHgj1fX5e8urdhaG9M22bvtB1P58LXfo2iNk/2h9+l6zfbz4lqlvW48+/Z381RT887kS5F+H5b9612EbNnaiv5yzeLWN/fb7SstfBYdg8z/yB+QPyL+Gav7q348Ut/3IBfu3pv8eNQM/ceup6zYYOPS/qq3m3/R//8U1IXvjCd59vwPN/nVY/n2zPnMFRK8Q9177Tq4A540fSVb+CjPz8l2rD/IH5A/Iv4bCl9/Ntt7/+feIcUNGj3ejsGNl4BowqBp6TQ34+2LMBOs3cDDyr4PyV+08vXtGhfWfZo+ypZv2Vlr+Cj0/HuDeAEH+gPwB+dfgaP+vcxf5tbWDF2+7ZdXqVIuLJ4FWb7WuMfnrmj7s1c/+e3Iu8q9j8h/zdY4b7Be+fs3uX1zXTVXkX/BbqXv2ggVL5A/IH5B/Nb/nP/qr79xgrbYdOrvR+3p9T4O4YmXQwQFfet0rVp/+tIU/JBQf6Ry/XP3dvXaotw+Qf+0HpZl+0yEY3v2go6W0aGmFl+9G3Of1N98KGa+RrPwV9N5/sOUJ+QPyB+RPQP4E5A/IH5A/AfkTkD8gf0D+BORPQP6A/AH5E5A/AfkD8gfkT0D+BOQPyB8AAKoX5I/8AQAA+QPyBwAA5A/IHwAAkD8gfwAAQP6A/AEAAPkD8gcAAOQPyB8AAJA/IH8AAED+gPwBapU2bdpE/BxpuTLHrGs8fvyYNI+R5lVJ57qc7sgf+QNAgCtXrjQq+V+4cKHRFwCC6RNM/6qmc1WOVRs8f/4c+SN/gPgcPXrUhg8fbp07d3Z/tRzM+Pbt22cfffSRpaen2xdffBGS+cXat0uXLrZy5Urr1KmTvffeey5u9uzZbjkjI8PftrS01EaPHu3WaZ/BgwdbUVFRxGt98eKFbdu2zfr27WutW7e2SZMmuXXe+bZs2eKus3v37rZ+/XqXEXrf4969e26bJk2auL+//vpr3O8Y6XzRjlOV+1gTNb9ECgC1kb6x0iyZ+xLrOXn27JmtWbPGpXuHDh1s+/btEWv+sa6loKDABg4caF27dnXfVceO9ryI9u3b2/Xr1/1z6Llo165d1IJhcF2i964y6DqU/teuXSNzQ/4AkTl37pzLcM6cOeOWjx8/bh07drTz58+75ebNm9vEiRP9DHL58uU2duzYhPZt1aqVTZ482Z4+fWqnTp2yV1991RYsWODijh07ZllZWe7z+PHjLT8/37+mwsJCGzRoUMTr3bFjhw0YMMDu379vDx48cJn0nj17XFxqaqr985//tN9//91lgH/7299s8+bNFTLe8Iw51neMdb7gcapyH2tK/okUAGojfWPdw2TuS6znZNOmTfb555+7c5SVldmIESOsRYsWFdI82rVI7L169fKFuWHDBhs1alTMlqL58+dbbm6uv14ynz59ekLyT/TeJYuOd+nSJZf2+h8A5A8QNUPdvXt3yLpdu3bZl19+6T7/5S9/cTL1kEi8TCzevsrQSkpK/LhXXnnF7t696y+r5iUOHDgQcoyTJ09aSkpKxOtVZn327Fl/WbVETxZNmzb1RSVOnDhhQ4cOjSv/WN8x1vmCx6nKfQynvLy8ysGTf7wCQG2kb6x7mMx9ifWcDBkyxEnUQwUVPQ/haR7tWsaMGWMHDx4MOb5aAmLJX/dZrRUeffr08VsC4sk/0XuXzLNRXFzsp3ld75oA5A8vGTVTPnnyJGSdMuC0tLS4mVi8fcMzsGiZ6M2bN23kyJGWmZnpanI5OTmuFh8J7aMm02Do3bu3i3vttdf8GqTQ57Zt28aVf6zvGOt8wf2qch+j1dqrM6g2GO1+1nT6JnoP492XWM+J0jmY9uruadasWcLXou+qroNE7lFwWddy8eJFu3PnjvXs2TPmdwg+04neu8o8G7pPXncXIH+AqDX/vXv3VqjdKVOLlzknu2+05ezsbNu/f7+/XhmpmoMjMWzYMLt69WqI4A8dOuTX/FXbD9YME6n5x/qOsc4XXvOv7H18mTX/2kjfRO9hvPsS6zlROp8+fTpuzT/atYTX/CXPKVOmxP2e6laaOnWq665Q8Hj33XdDChPRridZ+cdKczXzq9kfkD9AXNSvq9qP11yuDPTDDz/0m3tjZc7J7httWTUviVqo6VMZdLRmfw3WUu1P/bVCg6TU9yrUx6u427dvuz5d1Q4j9fmr1hWsJcb6jrHOFzxOVe5jTZBon39tpG+se5jMfYn1nGigp9fnr0KBzhesace7lvA+/yVLltg333wT93lRy4gGCPbr1y+kj13jBTRuQGgMgq71zTffrLL8AfkDVBsaWazMSYO5unXr5gZPJSKHZPeNtqxakfpLNbhMTco6hvpmNSAqHNWmNIpfItD5xo0b59d2dLytW7e6Udga9b127dqQ0f4eEyZMsB49evgjqmN9x1jnCz9OVe5jTcg/0dH+NZ2+8dIs0fsS6znROVatWuWOr3gVUFRwSeZa1KqggXZ6s0HjALw++HjPi0SvtwSC6N7rbQR1J+hZ1HiFSNeD/AH5A1QRMsxQ+fBDPzwbgPwByOAbEYj//6PWn2CtGwD5AyB/aMCo6V7N7suWLeNmAPIHAAAA5A8AAADIHwAAAJA/AAAAIH8AAABA/gAAAID8oSEwa9asmMuxto+3bXWeFwAA+QO8JPnrN9ZrQv7B4wIAIH+AKvDHH3+4CVL0gygLFy60devWuUlJHj165JYnTpzo/mp62OCyN4e5JH358mVbsGCBmwwmvOaviWI0iYomTdHc695kKZEKBloXft7gecS8efNCJlPR9nPnznWfda68vDybOXOm7dmzJ2bBQlOy6jvr2vLz8/3CRbT74aF1x44dc99XE8To+vQb7lrWPt71JnM9AADIH2qV7du3Oyl7aOpTTY6TaM1/+vTptnHjRl/IwXjNva4Z9h4+fOgkreOePXs2pvzjnVdTsRYUFPjrJeKff/7ZTWqjSV70E7eadU3XVFRUFPE7T5s2zU1T63HkyBE3OVAi90PfV1Pe6udjNYe6JpgpLCx0ccXFxbZ69Wr3OZnrAQBA/lCrqNYeRELTXOWJyn/SpEl248aNiPHhcfqsWnZV5K9pWb2pYYVq1ip4SK63bt3y16sm7wk9HM3ZHvwdfM365h0/3v2Q7H///Xd/+dtvv3WFGw/V8kUy1wMAgPyhVtFc6JomdeXKla6G+9NPP9mMGTMSln9ubm7UeNWww5kzZ05U+Sd6Xl1reXm5k+7SpUv9eDXJB8Py5csjfudYBY9498OTe7zrTOZ6AACQP9QqqomrP99DQg1KO578Yy2H1/xViw7W/L3+f69VQNsnclyNLdi3b59rrlfwatrhgwLVZJ+s/KvrfiRzPQAAyB9qFdVGJWVPdJJWsJk7vKabaM3Xq8nreDqumtlVk9YgOKFBdV7fuprytd3333+f0HnU375o0SJbsWKFG0sgdFzV2NW/Lg4ePOjGByQr/3j3I1H5J3M9AADIH2oV1bjVb+6NXletWsLToDaxc+dON1Jfg9kiLceSoZq6NcBPo/G1z8mTJ/3avprtNZLei1Nfu7b3iHceFR68wXVCx9XxJe/Fixfbtm3bXCEhWfnHux+Jyj+Z6wEAiMb/BcRRmn4M+gkIAAAAAElFTkSuQmCC"/>
          <p:cNvSpPr>
            <a:spLocks noChangeAspect="1" noChangeArrowheads="1"/>
          </p:cNvSpPr>
          <p:nvPr userDrawn="1"/>
        </p:nvSpPr>
        <p:spPr bwMode="auto">
          <a:xfrm>
            <a:off x="155575" y="-1233488"/>
            <a:ext cx="4867275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" name="Pentagon 8"/>
          <p:cNvSpPr/>
          <p:nvPr userDrawn="1"/>
        </p:nvSpPr>
        <p:spPr>
          <a:xfrm>
            <a:off x="88638" y="86887"/>
            <a:ext cx="3702312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/>
              <a:t>Skill Development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572414" y="1012384"/>
            <a:ext cx="11059862" cy="47352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86770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uided Pract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90500" cap="flat" cmpd="sng">
            <a:gradFill>
              <a:gsLst>
                <a:gs pos="100000">
                  <a:srgbClr val="01244E"/>
                </a:gs>
                <a:gs pos="0">
                  <a:srgbClr val="94B5E0"/>
                </a:gs>
              </a:gsLst>
              <a:lin ang="5400000" scaled="0"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014" y="5747656"/>
            <a:ext cx="975044" cy="975044"/>
          </a:xfrm>
          <a:prstGeom prst="rect">
            <a:avLst/>
          </a:prstGeom>
        </p:spPr>
      </p:pic>
      <p:sp>
        <p:nvSpPr>
          <p:cNvPr id="11" name="AutoShape 2" descr="data:image/png;base64,iVBORw0KGgoAAAANSUhEUgAAAf8AAAEOCAYAAACHPx4CAAAxEUlEQVR42u2d93tV1b6v79+z+W0fOd69gyBoVDCCAqEIHIIUg4fg3ogQKYfLBs7GDRaKBAm9Q0B6KNKLEiAovRo6gZCEpnT43vMZ95nzzrWyahop7/s848mac8y25pgZ72hzjf915rZZfQwAAABQOf4X8gcAAED+yB8AAAD5I38AAADkj/wBAACQP/IHAACo5/J/4+02cSX82cix1uqtd/zlfaeLrV3HLn74U5MmIcuKDx73z680tdzlG5I+NwAAALwE+R8tfmjvd/rQ+g/Ktryt+xM+RnDda6+3coWHA0VlyB8AAKCuy3/ynGU2ZV6e5e8/YR998mml5K/Ps1ZstIzMLOQPAABQ1+Wf3q2nHbvxyH1WC0B47T1R+euv5K9CAPIHAACoo/JfveuwDRs70V/OWbzaxn77faXlr4JDsPkf+QMAANQx+ffN+sxat/3AH8j3XvtO1jL1bTtd/qJS8leYmZdvvfoPRP4AAAB1Tf6qnad3z6iw/tPsUbZ0095Ky1+h58cDbPbKTcgfAACgLsl/zNc5brBf+Po1u3+xHn36V0n+Bb+VuhYEvQWA/AEAAGpZ/q/+NcXS2qeHhHc/6GgpLVpa4eW7Efd5/c237OdzJZWWv4Le+9f7/8gfAACgluXPL/wBAAAgf+QPAACA/JE/AAAA8kf+AAAAyB/5AwAA1BH5cwsAAACQPwAAACB/AAAAQP4AAACA/AEAAAD5AwAAAPIHAAAA5A8AAADIHwAAAOqx/Nu0acOdBgAAQP4AAABQb+RfWlpqo0ePtoyMDOvSpYsNHjzYioqKXNyzZ89szZo11r17d+vQoYNt374d+QMAANR3+Y8fP97y8/P95cLCQhs0aJD7vGnTJvv888/t/v37VlZWZiNGjLAWLVpwpwEAAOqz/A8cOBCyfPLkSUtJSXGfhwwZYqdOnfLjjh8/bk2bNk342OXl5dUa7t27Z0+fPiWlAQAAqiL/mzdv2siRIy0zM9PV+HNyciw1NdXFtW3b1l68eOFv+/z5c2vWrJn7fPbsWddN4IXHjx9XOPZvv/1WI6GkpMRdCwAAAPKvBNnZ2bZ//35/+c6dO9a8eXP3eejQoXb69Ok6U/MvLi62CxcuuALAlStXSHEAAED+ldmpd+/erqlf3L1714YNG+Y3+2/ZssXv81ehQC0EXqvAy0LN/pcuXXIFAHUDAAAAIP8kUW2+T58+1qlTJ0tLS3OD/IYPH26TJ092o/1XrVpl3bp1c/G7d+92TfwvG0lf8r927RqpDgAAyL8xoP5+r/8fAAAA+TcSqir/M7frT2gMkB6kF4HnDJA/8kf+pAfphfwBkD/yRyakB+mF/AGQP/JHJqQH6YX8Afkjf2SDTEgP0gv5A/JH/sgGmZAeyB/5A/JH/pH/2d54u03cf8jPRo61Vm+94y/vO11s7Tp28cOfmjQJWVZ88Lh/fqWp5S7fkNS5G6tMSI/6lV7Hbjyy7H/8y97v9KF90LmbdfvoYxv1r8l27ObjhO7rq39N8dPpnffet7T26TZw6H9ZwW+lCe3jhe69MyPG6XiZfx9q+87ciLm/wuyVmxJ+Po4WP7Qh/+ef9n56V7dvz48H2PTFaxJ6nnjOAPnXA/nrn1wZW/9B2Za3dX/Cxwiue+31Vk5WB4rKyARIjwaTXsdLnljbDp0tZ/HqkPVT56+wjz751E7cehr3vkaKm7tqi6W2TrNDl+4k/YxEipOUB40Yk/AzFu/5UMFGhYoZS9f5cSqs/EffT0IKDcgfalz+s2bNqlMXVVPX8zLkP3nOMpsyL8/y959wGVplZKPPs1ZstIzMLDIB0qPBpNfYb793tepI9+vjTz+3f+XMrZSsFXKXrXctPNUh/yPXH9jbae0SfsbiPR9jvs6xTz77osJ+KqyoBSBeoYfnDJB/PZB/ereermlTn1XjDK8NJCob/VVmokyFTID0aAjppWb+ZZv3RbxfWt+jT/9Ky//wlfuuVaGq8tezMnL8ty4kI/9Yz4eeu+U//hy3ewr5Q43Kf+HChTZx4kTT3+vXr7uVmglv48aNbp3+alksXrzYTdbjMW/ePDt06JC/vHfvXjt69Kj98ccfboKfZcuWuWOsW7fOysrKQuR++fJlW7BggZsB8MSJE7ZkyRJ3vPPnz4fIX9MHa66ARYsW2cqVK+3WrVv1Rv6rdx22YWMn+stq3lRtp7KykaiCzYnIn/Soz+nVvNWbfi03UpdAy9S3Ky1/hTffeTfhPn+vEBIep+UOXXu464nX53/48r2Eno9Y3zvedXrXxHMG1V7zLy0tdVL2JHvjxg2bP3++W3/w4EE7fPiwW//w4UNfyB7a78GDB7Z9+3Y7deqUv/7q1au2du1af3n69OmuUKHJds6cOWPr16+3x48fu301SVBOTo6/rQoQXoFDk/IEj1PX5d836zNr3fYD/5/2vfadXIZ2uvxFpWSjMDMv33r1H4hsSI96n16xasCSsVoGqlLzVxpXteYvSY+fOssNIky25h/t+dAgv2jjTTS+4ODF29T8ofblL3EXFRVVkOaOHTuchPPy8tw6yV0FAdXYNWmOxK3CgFCtPohq71OnTvWXJ02a5AoVYsOGDS7eQ+sV77FmzRo3i+CLFy/ccrDloS7LX6X99O4ZFdZ/mj3Klm7aW2nZKKhfUCOLkT/pUZ/TK1rft0Lm34b4rTKVkf/3S9ZWW5//ydJnbhBfZeQf6fnQ984aMqLCfntOXnMFUpr94aXIf+7cuU7mQTRN7+zZs91ntQJoWTX327dvuyl7JXsJuqCgwG1z//59V4NXq4Bq6j/99JPNmDHDP15ubq7/ec6cOSHnkuS/++47f1ktAjquCh3qPqgv8tc/uAaXha9fs/sXvy+zsrLRyGDVWIMZEvInPepbemnU+7vvd6jwilvOolVuNLzX1J6srOet2erWV9dof4VWb7WutPzDn4/jGu3/QUfXKuBts/Xweeua0dfmrv4R+cPLq/lfuHChgjS95n3JXvFLly71m/R37drlJF9eXu7W5efn26VLl/z91UUwbdo0fzl4PtX8S0pKItb8VcgIylpjEryWh7oif/W/KaMKhnf/5x87pUVLK7x8N+I+r7/5lv18rqTSsnGjmZdvcO8TI3/Soz6nl0bSDxk93u+K0SA9LeuVzFhpqqDm8WC/eJt27Z1Us4aMtP3nb1VqnEC0OA0U9a4pWl/8tIU/JPx86HurZcL7znq7QS1QwS4o5A81Lv+ZM2f6K9S3r0F6Xp+/xKzmfK8rQIP/JGAN6PNq6mr695r8xfLly/2mfIlfrQTBZv+g/M+ePev3+WtbtRgEWwl0LXfv3vW7DzT4ry7Jn1/6qlsyIT1IL37hDyBB+e/cudMJ3BvV7432VxO/RvhrRH4QiVyj8j1++OEHV/sP1t5VQNAAQHUXaFCfjqe3AcLlr8KDugx0Hm2vQoaE76GWhRUrVrjChcQffGsA+SN/0oP0IvCcQSXl31hA/siE9CC9kD8A8kc2yIT0IL2QPyB/5I9skAnpgfyRPyB/5A8AAID8kT8AAADyR/4AAADIH/kDAAAgf+QPAACA/JE/AAAA8kf+AAAAyB/5AwAAIH/kDwAAgPyrJn/NLFgTtGnTJuJniE9NpEl1pQdpWb+fg5p8FoLLmtysc+fObrp0AORfB+VfXl7upjCuyQzmypUrPHVJcOHChWrP+KsrPZB/7VHX/zfDn4Xgsdq1a+dmLwVA/nVY/oqPl8mUlpba6NGjLSMjw7p06WKDBw92UxGLZ8+e2Zo1a6x79+7WoUMHV9qPVrsoKCiwgQMHWteuXW348OHuvMoktm3bZn379rXWrVvbpEmT/IxD+2qfTp06uSmSo23X0NIsXgGgOtIj1n0PTycdW+dp0qSJ+/vrr7+Sk9SC/Gvrf7M6ngUd6+HDhyFxZ8+eJSEB+ddl+cfLZMaPH2/5+fn+cmFhoQ0aNMh93rRpk33++ed2//59KysrsxEjRliLFi0qZDDKJHr16mXXrl1zyxs2bLBRo0bZjh07bMCAAW7/Bw8euAxmz549bpuWLVu65eLi4pjbNcQ0i1UAqI70iHY/o6UTNf+XI//a+N+sjmeBrj5A/nVQJMpIIoXr16/728TKZA4cOBCyfPLkSUtJSXGfhwwZYqdOnfLjjh8/bk2bNq2QEYwZM8YOHjwYchzVKpTRBGsIaj4cO3as+6zjnDhxwn2OtZ2Hah7Rvmt9CcH0iFYAqI70iHY/o6VTZTL1+p4WLzPU5v9mdTwL8eRf1/837927Z0+fPsWQyL9hyT+ZoH+CcG7evGkjR460zMxMV6vIycmx1NRUF9e2bduQ5vfnz59bs2bNKmQE6gdUM2Q4ilcTYTD07t3bxb3zzjsJbRepttRQwqVLl2okPaLdz2jpFJ6pSxbBfSMVUhpaWrzsUFP/m1V9FhKRf33531QhS/cJkH+DrvmrOS/44CsjiUR2drbt37/fX75z5441b97cfR46dKidPn066Zq//sGmTJliw4YNs6tXr/rrlVkdOnSoQiYSa7vGVvOvjvSIdj+jpRM1/9oNtfm/WR3PQn2v+atrUf9vutcMUkb+DUb+ifQrRstchGoBak4Ud+/edZmF17S4ZcsWv19RGY9qIV7NI5gRhPcfLlmyxL755hs30Ej7qK9R6DWh+fPnV8hEYm3XENMsVp9/daRHtPsZLZ2EBoMxirt2qM3/zep4FhpCn7+a/dXSFq2VBZB/g5N/rMzFqzH06dPHjbpPS0tzA4nUTzh58mTXLLhq1Srr1q2bi9+9e7drNoyUEaiGkpWV5d4BVp+iMivtv379epeJ6Rjjxo3z+96C+8barqGlWbzR/tWRHrHuZ6R0EhMmTLAePXrY0aNHyUlqSf618b9ZHc9CQxnwJ+nrvnsFHkD+DVb+8TIXqF1q4j3/IIzErj/yr+n/TZ6Fiqhrg19GbeDyP3O7/oSakn9NSgYqR02miTK2YM0PGudzwLNQtXwTkH+9lz80HtRcqx97WbZsGTeDZ4FngXwT+SN/AAAg30T+yB8AGjz0+ZNvIn/kDwCNDN5nJ99E/sgfABppzb99+/bu54Q99LqbNzNfY5hMi3wT+dsbb7eJK+LPRo61Vm+94y/vO11s7Tp28cOfmjQJWVZ88Lh/fqWp5S7fkNS5eYgBoKbkrx/0yc3N9devXLnSpk+f3mgm0yLfRP5x5X+0+KG93+lD6z8o2/K27k/4GMF1r73eyhUeDhSVIX8AeOny128KpKen++v1o0FqCUhkMi3kD41C/pPnLLMp8/Isf/8J++iTTyslf32etWKjZWRmIX+oVWbNmlWpuOrcB2qfaJMwBQf8aWKgixcvup8B7tmzpx8fbzIt5A+NQv7p3XrasRuP3Ge1AITX3hOVv/5K/ioEIH9A/vAya/5i8+bNNnXqVFu+fLkLIpHJtJA/NHj5r9512IaNnegv5yxebWO//b7S8lfBIdj8j/whWf744w83eYt+rGXhwoW2bt06Kysr8zPqEydOuMlY5s2bZ+fPn/dlHStOnDt3zvLy8mzmzJl+H2+8faB+y//JkyfWtWtX69evnz+pTWOZTIt8E/nHFHDfrM+sddsP/IF877XvZC1T37bT5S8qJX+FmXn51qv/QOQPlWL79u126tQpf1m1tLVr1/6/5/vMGTdZi5p4lXlrwhfN9R4vTs+LJoNRnISwceNGKyoqirkP1H/5i1GjRtnAgQP95cYymRb5JvKPKmDVztO7Z1RY/2n2KFu6aW+l5a/Q8+MBNnvlJuQPSXP58uWQZU0Eo6ZbsWHDhpCJYW7cuOFe1YoXJ9nfunXLj1Mf8NatW2PuA4D8oUHKf8zXOW6wX/j6Nbt/sR59+ldJ/gW/lboWBL0FgPwhGfQKlmrgejVLNf6ffvrJZsyY4eLmzJkTsq2a7b/77ru4cWrKVxdCMKgPONY+AMgf6rX8X/1riqW1Tw8J737Q0VJatLTCy3cj7vP6m2/Zz+dKKi1/Bb33r/f/kT8kQ35+vl26dMlffvjwoU2bNs2v3ZeUlESt+UeLU81ftf0g6k6ItQ8A8od6LX9+4Q/qE6qRe03xEr/E7TX76/Uur49ecWoh8FoFYsVpsJ+W1d8vDh486EZ4x9oHAPkD8kf+UEuo9q1R+QsWLHAjsTUoTwWAvXv3umb548eP2+LFi128Bu2pCV/Eizt58qQrWCheI74193usfQCQPyB/5A8AgPwB+SN/AADkD8gf+QMAIH+obfnzEAMAAPkm8uchBgBA/uSbyJ+HGACAfBOQPw8xAAD5JiB/HmIAAPJNQP48xAAA5JuA/HmIAQDINwH58xADAJBvAvLnIQYAIN+EWpZ/mzZteIgBAJA/NCb5X7lypUF8Uc3ExkMMAID8IYmaf2lpqY0ePdoyMjKsS5cuNnjwYDeNqUdBQYENHDjQunbtasOHD7eSkhI37ammQO3bt6+1bt3aJk2a5NZ5x9U+nTp1ctOuRtuuurh37557gK9du0aqAwAgf+SfiPzHjx9v+fn5/vrCwkIbNGiQ+/zrr79ar169fLFu2LDBRo0aZTt27LABAwbY/fv37cGDB65QsGfPHrdNy5Yt3XJxcXHM7aqDp0+f2qVLl9wDrEIAAAAgf+SfgPwPHDgQsv7kyZOWkpLiPo8ZM8YOHjwYEq9avSR+9uxZf526EMaOHes+N23a1E6cOOE+x9ouSHl5edJBhQvv4W0oXRgAAMgfakX+N2/etJEjR1pmZqar8efk5FhqaqqLa9eunT179izivuoiCIbevXu7uHfeeSeh7SI9hJUJun71+wMAAPJH/gnKPzs72/bv3++vv3PnjjVv3jxizV+SnTJlig0bNsyuXr3qr1c//qFDh0KOK2JtV9Wav5r51ewPAADIH5KUv2riauoXd+/edcL2mv3D+/yXLFli33zzjRvEp9YC9eOL2bNn2/z58yvIP9Z2AACA/OElyf/48ePWp08fNzo/LS3NNm3a5PrqJ0+e7OLVKpCVlWWdO3d2/fUqIKgrYP369a7g0K1bNxs3bpxfCw/KP9Z2AACA/OElyR8AAJA/NAL5q+9eg+8AAAD5QyOQv5rtu3fvbsuWLeMuAQAgf2gsNX8AAED+yB/5AwAA8gfkDwAAyB+QPwAAIH9A/gAAgPwB+QMAAPKHuij/WbNmxVwGAADkD8gfAACQP9RH+T969MgWLlxoEydOdH+vX7/uy//ixYvux380+U5+fr6b4S9YOLh8+bItWLDAzpw5Y8XFxbZx40Z3DP3Vsli8eHHIfvPmzQuZyW/v3r129OhRUggAAPnDy675T5s2zXbt2uUvHzlyxLZu3eovT58+3UleU+mWlpa6QsCtW7dc3I0bN1yBQes1BfDhw4fd+ocPH9qiRYts5cqV/nG0nzfLHwAAIH94ifKfMmWKPX782F/WjHzBbSZNmuQkL7Zv325FRUUVHqQdO3a4Wn9eXp5bd+rUKVcQ0FTAmk9A0ldhAAAAkD/UAflH6vMPrsvNzfU/z50718k8iAoLs2fPdp/VCqBltRTcvn3bdu/e7boMNH1wQUEBqQMAgPyhPsg/+Fk1/wsXLlR4kLzmfcle8UuXLnXLV69edV0Ka9eutfLyclIHAAD5w8uQ/8yZMystf/Xta6Cf1+dfUlLimvO9rgAN/lPT/5YtW9zyixcvXNM/Tf4AAMgfXqL8d+7c6YTsjdJPRv6e4NWsryZ+jfA/ffp0SPzUqVPt/Pnz/vIPP/wQMqAQAACQP9Sy/AEAAPkD8gcAAOQPyB8AAJA/IH8AAED+gPwBAAD5A/IHAADkD8gfAACQPyB/AABA/oD8AQAA+QPyBwAA5A/IHwAAkD8gfwAAQP7IHwAAAPkjfwAAAOSP/AEAAPkD8gcAAOQPyB8AAJA/IH8AAED+gPwBAAD5A/IHAADkD8gfAACQPyB/AABA/oD8AaB+ceY2oToD8gfkDwDIH/kjf0D+AID8kT/yB+QPAMgf+SN/5A8AgPyRP/JH/gAAyB/5I3/kDwDw8uX/6l9TrF3HLhXC7JWbXPyfX2lqucs3VNjvjbfb+J+Plzyxf3w9zT7o3M3eT+9q73f60LL/8S/7sfBc1H2iHe9o8UMbP3WWdc3o647X8+MBNmVeXtxjxDo28gfkDwDIPwlpvvZ6K2v11jt2oKgs4n4nS59Z+y7d7asZC+10+Qu37tjNx7Zk4x5LbZ1mhy/fS0r+/z0518Z++72duPXULWv/Tz77wuav3Yb8AfkDANSG/BU/a8VGy8jMirifaum9P/lbxH0XrtthU+evSEr+bdq1t2M3HoXEHbhQbsPGfYX8AfkDANSW/PVX8lchIHy9av2L83dX+VzBmn+/gYNt/U/H7FTZ84SPgfxfPm3atIn4uSrHqeqxkD8AIP8k+vy95npPqmr2Dzb/e+tbvJHq+vy9463aWRhynNZtP0hK/gqbDpy2QSPGuLEDPfr0t2Wb98W9Xq1H/olz8+bNGpX/lStXqk3+VTkW8gcA5F+Fmr/CzLx869V/YIWav/r3I+27/cgF+7em/570gL/g+v3nb1nWkJE25pvp1Pyr+TpKSkpiblNaWmqjR4+2jIwM69Kliw0ePNiKiopc3LNnz2zNmjXWvXt369Chg23fvj1izf/Fixe2bds269u3r7Vu3domTZrk1omCggIbOHCgde3a1YYPH+6OrfM0adLE/f31119DjtW+fXu7fv26f4579+5Zu3btYp4D+QMA8q+i/BU0+l5vAnjrv/xutvX+z79H3HfI6PHubYFk5K8R/rtPXg2JO3zlvhsLgPyr/zpiFQDGjx9v+fn5/nJhYaENGjTIfd60aZN9/vnndv/+fSsrK7MRI0ZYixYtKsh/x44dNmDAALfdgwcPnOT37NnjxN6rVy+7du2a227Dhg02atSoiDV/b3n+/PmWm5vrr1+5cqVNnz496jmQPwAg/2qSf8FvpdYy9W33FkBwtP/XuYv80f4HL952y32zPnPbJiN/FSwy/z7U715Ql8KwsRPtn1NmNij5P3z48KUG7zpiFQAOHDgQsnzy5ElLSUlxn4cMGWKnTp3y444fP25NmzatIGyJ+OzZs/56NeGPHTvWxowZYwcPHgw5vloCYsm/vLzc0tPT/fV9+vRxLQHRzoH8AQD5J9nnP23hD1Glqvf+gzV6CXr0V9+5Pvq2HTrb22ntXJ+9Ru0H99e50tqnVwgqLHjbaZCfCg7dPvrY3mvfyT7s1c/GfJ1jR64/aFDyr2shUgFA4wJGjhxpmZmZrsafk5NjqampLq5t27YhTevPnz+3Zs2aVRC2/qoJPxh69+7tmuvVdRCJWAP+dC0XL160O3fuWM+ePWOeA/kDAPIn1Cn5q7n7ZYZw+av/PJzs7Gzbv3+/vyzhNm/e3H0eOnSonT59Om7Nf9iwYXb16lV/vQoMhw4dqlDzV+FhypQpceW/efNmmzp1qi1fvtyFWOdA/gCA/An0+UdpgYgkfqHas5r6xd27d51kvWb/LVu2+H3+KhSohcBrFQgKWwPxFKe+eDF79mzXdx/e579kyRL75ptv3GcN2gu2KgTl/+TJEzdAsF+/fv51RzsH8gcA5E9A/hGuI5r4vdq8+tU7depkaWlpbpCf+tcnT57smuxXrVpl3bp1c/G7d+92ze3hwtZ269evdwUJbTtu3Dh7+vSpi1OrQlZWlnXu3Nn10auAISZMmGA9evSwo0ePRmwJ0MBAvSXgEescyB8AkD8B+QeuI5b4q0p9+GEe5A8AyJ/QqORfk+JX/32wFQD5AwBAo6ah/7a/mu71wz/Lli1D/gAAAI1B/o0V5A8AAMgf+QMAACB/5A8AAMgfkD8AACB/QP4AAID8AfkDAEBjl/+lS5fsxx9/jLvdrFmzKnV8zfqn6Xyj/T6+fplP8Y8ePbILFy64n9eNhCbg0c8Ax4pL9LsE0c/46qeAFy5cWCHcvn27Svc01vfxttu6dSvyBwCA2pX/Tz/9FDKdbiT0e/vexDfJcv78efee/saNGyMed/Hixf5v53tTBEdi79697ieCY8Ul8l0iXV9+fn61pot3HbG+j7ddcEIj5A8AkCTBn4Ctys/BxpoFriHKPy8vz/1Cn6bhXbNmjavxamIcb057TZozffp0FxQvtP2KFSts7ty5rlAQ6xp27drlBBdpchwdQ9L25Kvj6Xf01Qqwbt06dy3z5s1z16IChGriseK875Ls9f3yyy8R43R81c51fB1rx44dftwff/xhP/zwgy1YsMAVYG7cuGGLFi0Kuafe99F31DEUr2v3CgTa7syZMxWOj/wBACoh7StXrlSb/KtyrJpEP3tbHfLXrHVCAisvL3efHz9+bDNmzPC3UdN1UVGR+6wZ8mbOnOma2oWazefMmeOuJxIqSEh22iaIZviTeNUdcOTIESdJCVDHkdi942v92rVrXeEjVpz3XSpzfRJ3ODq2ugMkZE/WkrfXFSDpe1P/6hwqCGhyIu86vO+jOF2zN7NgYWGh3wXy3XffuUmMVKAJHh/5A8BLkei+ffvso48+svT0dPviiy9CBKjZ0TQbm2ZP019vtrRoteTwGnmsYwcpLS210aNHW0ZGhvtt98GDB/sC0sxrqoXqp187dOhg27dvj1jzV4YrcfXt29dN7Tpp0iQ/Ey4oKHCzuWlKV30PHVvnadKkifurGm/wWO3bt7fr16/751DNrl27djHPUZPo/FWVv2QvYel+quYfXJ+bm+svq2DgCfDy5cuumT1IsHAQRPfBk77O4xUudCzJU4JcvXq1S2tNx6sWANXCw7sIVHNWTT5WnPddkr0+CV7XEuzrV2uBrkczDgZn9NNsf7pPN2/erNBVoEKCmvG96/C+j+6tCgPFxcX+s6upi7VdtOMjfwCodZo3b24TJ070BaaMUFOkinPnzrkpV9VU6WW8HTt2dP2micg/1rHD0SCwYAarGtOgQYPcZ00H683/XlZWZiNGjLAWLVpUOKcy5AEDBrjtVAOT5Pfs2VNh/vcNGza4qV0jfQdvWc3WQSGuXLnS1TijnaMmkTDUHF1V+R87dswOHDhgt27dcuJR87PXPK1lD9VgPTZv3uyaw4Oy1GDASNchSapmLiRk77mRwL2auWrpQrVhyV33NVzUGjz3888/x4zzvksy1yfRek314eh6JPMgug96dtViEX48fU9dm3cd3vfxWgY0sE8FVt0T795HOz7yB4Ba5y9/+Yv9/vvv/rKagD0BSshqpgyijPDLL79MSP6xjh2OMtAgaiZOSUlxn4cMGRIysEuFkKZNm1Y4p0Ts9V0LtTKosDFmzBg7ePBgyPHVEhBL/qqpqbXCQ3PTqyUg2jki1bKrI6gG6Um/qvJXIUoFIAkyWPPXvVBTvFDhyhO4UD+1+ruDBFtEgqjApuAVHFUo0v1RYUtowN/SpUvdZ/WFq/ldy8FnREydOtXV6GPFed8lmetTIXDnzp0R43Q9wf30rHoFBRWMvIKjV5v/6quvXIuGdx3e9wkO6FO8BK9jabtox0f+AFDrxBK4mrmfPHkSEqdMKy0tLeq+qampCR07Uq1x5MiRlpmZ6Wr8OTk5/rHatm0b0rSu/txmzZpVOKb+qgk/GHr37u2+hzLsRL5/cFnXohqrpNWzZ8+Y5wgnXNhVDbo/VZW/JyKvr9yrDasp3KuhqtClmnWwtUASD3af6HW9SKjQ4DV3a4Y+iVkFDdWEvUKb10ri9curxhw8n7qJdD1q7YgVp++iNE3m+lQI8VqtwtE9CT4jSnfvtT0V9tQq5Y0j0Pn0fHr3VPt530ctKd691Hqvu0OtE9GOj/wBoE7JXzX/8P5U1fwlRfHuu++GZGjRauSJyD87Ozsk05Zw1W0ghg4dGlKjinaeYcOG+YOyhIQggYTX/JVJT5kyJa781aSsmqa6K7xX36Kdo6Zq/urr9/qJqyJ/FeIkIqHmaXVrqOYpASlNvdq+5K1mc+8de+0n2XlvBWjbaGMc1KQfHGgnUQdf11PtV9evAkjwdT9dg5ZV01eLQby44HdJ5vrUjSNZh7/f792PIGqiV0HIk7gKIRK4ngO1IGjsgncdwe8j8WswoI6rbgtdc/B6Ix0f+QNAnZK/Mi7VbL2+Wwn4ww8/9LsC1G/uNemquVhifPPNNyslf9WevcxQtUYdy2v2l4i8Pn8VCtRCEKmFQaJQnFfTVG1OmXJ4n78kITEJDdoLyiJ4fcq0NUCwX79+TsKxzlEb8At/tY8KIF5rhoe6qIIDX6sK8geAOiV/oUxOItZAv27durnam4d+0Uyj8tWsrpH4yhRVWKiM/FVDVL+6BhiqW0HnUf+6Rkir5qUR1Tq/4lX4iHQebaf+WRUktO24ceP8WrNaFbKystxbC+qjVwFDTJgwwXr06OFn5uHXpwKO3hLwiHUO5N/w8Jr0ve4vtcbotUjvdT3kDwBQhwowDRHk/3LwflhIr0DqzYVIvxOA/AEAahH1MQdbAZA/1DeQPwBAEqjpXt0NqpUhf0D+AACA/AH5AwAA8gfkDwAAyB+QPwAAIH9A/gAAgPwB+QMAAPIH5A8AAMgfkD8AACB/QP4AAID8AfkDAADyR/4AAADIH/kDAAAgf+QPAADIH5A/AAAgf0D+AACA/AH5AwAA8gfkDwAAyB+QP9R3ztwm1IVA2hOq89lA/sgfAAEgf9Ie+QPyB0AAyJ97jvwB+QPyJyB/AvIH5A/In4D8CcgfkD8gfwLyJyB/QP6A/JMLx0ue2D++nmYfdO5m76d3tfc7fWjZ//iX/Vh4LmS7V/+aYu06dvFDWvt0y/z7UNt35kbUbbwwe+WmhOLfeLtNheubv3abtWnXPuQ8yL/2QqQ0CQ+fjRxrrd56x1/ed7o4JH3/1KRJyLLig8f98ytNLXf5hkqdG/kD8gfkn2Q4WfrM2nfpbl/NWGiny1+4dcduPrYlG/dYaus0O3z5XsyMePriNTZoxJiEM+tk4yfPWeauL3gdyL9uyf9o8UNXYOw/KNvytu5P+BjBda+93soVHg4UlSF/QP6A/Gs6jJ86y3p/8reIcQvX7bCp81fEzIiPXH9gb6e1qxH5j5owxf6j33/a8f8pjNDsX3flrwLalHl5lr//hH30yaeVkr8+z1qx0TIys5A/IH9A/jUdVKtenL+7UhI4duORjRz/rQvVKf9TZc8ta8hI69V/oPtMn3/dln96t57uWdBntQCE194Tlb/+Sv4qBCB/QP6A/GswtHgj1fX5e8urdhaG9M22bvtB1P58LXfo2iNk/2h9+l6zfbz4lqlvW48+/Z381RT887kS5F+H5b9612EbNnaiv5yzeLWN/fb7SstfBYdg8z/yB+QPyL+Gav7q348Ut/3IBfu3pv8eNQM/ceup6zYYOPS/qq3m3/R//8U1IXvjCd59vwPN/nVY/n2zPnMFRK8Q9177Tq4A540fSVb+CjPz8l2rD/IH5A/Iv4bCl9/Ntt7/+feIcUNGj3ejsGNl4BowqBp6TQ34+2LMBOs3cDDyr4PyV+08vXtGhfWfZo+ypZv2Vlr+Cj0/HuDeAEH+gPwB+dfgaP+vcxf5tbWDF2+7ZdXqVIuLJ4FWb7WuMfnrmj7s1c/+e3Iu8q9j8h/zdY4b7Be+fs3uX1zXTVXkX/BbqXv2ggVL5A/IH5B/Nb/nP/qr79xgrbYdOrvR+3p9T4O4YmXQwQFfet0rVp/+tIU/JBQf6Ry/XP3dvXaotw+Qf+0HpZl+0yEY3v2go6W0aGmFl+9G3Of1N98KGa+RrPwV9N5/sOUJ+QPyB+RPQP4E5A/IH5A/AfkTkD8gf0D+BORPQP6A/AH5E5A/AfkD8gfkT0D+BOQPyB8AAKoX5I/8AQAA+QPyBwAA5A/IHwAAkD8gfwAAQP6A/AEAAPkD8gcAAOQPyB8AAJA/IH8AAED+gPwBapU2bdpE/BxpuTLHrGs8fvyYNI+R5lVJ57qc7sgf+QNAgCtXrjQq+V+4cKHRFwCC6RNM/6qmc1WOVRs8f/4c+SN/gPgcPXrUhg8fbp07d3Z/tRzM+Pbt22cfffSRpaen2xdffBGS+cXat0uXLrZy5Urr1KmTvffeey5u9uzZbjkjI8PftrS01EaPHu3WaZ/BgwdbUVFRxGt98eKFbdu2zfr27WutW7e2SZMmuXXe+bZs2eKus3v37rZ+/XqXEXrf4969e26bJk2auL+//vpr3O8Y6XzRjlOV+1gTNb9ECgC1kb6x0iyZ+xLrOXn27JmtWbPGpXuHDh1s+/btEWv+sa6loKDABg4caF27dnXfVceO9ryI9u3b2/Xr1/1z6Llo165d1IJhcF2i964y6DqU/teuXSNzQ/4AkTl37pzLcM6cOeOWjx8/bh07drTz58+75ebNm9vEiRP9DHL58uU2duzYhPZt1aqVTZ482Z4+fWqnTp2yV1991RYsWODijh07ZllZWe7z+PHjLT8/37+mwsJCGzRoUMTr3bFjhw0YMMDu379vDx48cJn0nj17XFxqaqr985//tN9//91lgH/7299s8+bNFTLe8Iw51neMdb7gcapyH2tK/okUAGojfWPdw2TuS6znZNOmTfb555+7c5SVldmIESOsRYsWFdI82rVI7L169fKFuWHDBhs1alTMlqL58+dbbm6uv14ynz59ekLyT/TeJYuOd+nSJZf2+h8A5A8QNUPdvXt3yLpdu3bZl19+6T7/5S9/cTL1kEi8TCzevsrQSkpK/LhXXnnF7t696y+r5iUOHDgQcoyTJ09aSkpKxOtVZn327Fl/WbVETxZNmzb1RSVOnDhhQ4cOjSv/WN8x1vmCx6nKfQynvLy8ysGTf7wCQG2kb6x7mMx9ifWcDBkyxEnUQwUVPQ/haR7tWsaMGWMHDx4MOb5aAmLJX/dZrRUeffr08VsC4sk/0XuXzLNRXFzsp3ld75oA5A8vGTVTPnnyJGSdMuC0tLS4mVi8fcMzsGiZ6M2bN23kyJGWmZnpanI5OTmuFh8J7aMm02Do3bu3i3vttdf8GqTQ57Zt28aVf6zvGOt8wf2qch+j1dqrM6g2GO1+1nT6JnoP492XWM+J0jmY9uruadasWcLXou+qroNE7lFwWddy8eJFu3PnjvXs2TPmdwg+04neu8o8G7pPXncXIH+AqDX/vXv3VqjdKVOLlzknu2+05ezsbNu/f7+/XhmpmoMjMWzYMLt69WqI4A8dOuTX/FXbD9YME6n5x/qOsc4XXvOv7H18mTX/2kjfRO9hvPsS6zlROp8+fTpuzT/atYTX/CXPKVOmxP2e6laaOnWq665Q8Hj33XdDChPRridZ+cdKczXzq9kfkD9AXNSvq9qP11yuDPTDDz/0m3tjZc7J7httWTUviVqo6VMZdLRmfw3WUu1P/bVCg6TU9yrUx6u427dvuz5d1Q4j9fmr1hWsJcb6jrHOFzxOVe5jTZBon39tpG+se5jMfYn1nGigp9fnr0KBzhesace7lvA+/yVLltg333wT93lRy4gGCPbr1y+kj13jBTRuQGgMgq71zTffrLL8AfkDVBsaWazMSYO5unXr5gZPJSKHZPeNtqxakfpLNbhMTco6hvpmNSAqHNWmNIpfItD5xo0b59d2dLytW7e6Udga9b127dqQ0f4eEyZMsB49evgjqmN9x1jnCz9OVe5jTcg/0dH+NZ2+8dIs0fsS6znROVatWuWOr3gVUFRwSeZa1KqggXZ6s0HjALw++HjPi0SvtwSC6N7rbQR1J+hZ1HiFSNeD/AH5A1QRMsxQ+fBDPzwbgPwByOAbEYj//6PWn2CtGwD5AyB/aMCo6V7N7suWLeNmAPIHAAAA5A8AAADIHwAAAJA/AAAAIH8AAABA/gAAAID8oSEwa9asmMuxto+3bXWeFwAA+QO8JPnrN9ZrQv7B4wIAIH+AKvDHH3+4CVL0gygLFy60devWuUlJHj165JYnTpzo/mp62OCyN4e5JH358mVbsGCBmwwmvOaviWI0iYomTdHc695kKZEKBloXft7gecS8efNCJlPR9nPnznWfda68vDybOXOm7dmzJ2bBQlOy6jvr2vLz8/3CRbT74aF1x44dc99XE8To+vQb7lrWPt71JnM9AADIH2qV7du3Oyl7aOpTTY6TaM1/+vTptnHjRl/IwXjNva4Z9h4+fOgkreOePXs2pvzjnVdTsRYUFPjrJeKff/7ZTWqjSV70E7eadU3XVFRUFPE7T5s2zU1T63HkyBE3OVAi90PfV1Pe6udjNYe6JpgpLCx0ccXFxbZ69Wr3OZnrAQBA/lCrqNYeRELTXOWJyn/SpEl248aNiPHhcfqsWnZV5K9pWb2pYYVq1ip4SK63bt3y16sm7wk9HM3ZHvwdfM365h0/3v2Q7H///Xd/+dtvv3WFGw/V8kUy1wMAgPyhVtFc6JomdeXKla6G+9NPP9mMGTMSln9ubm7UeNWww5kzZ05U+Sd6Xl1reXm5k+7SpUv9eDXJB8Py5csjfudYBY9498OTe7zrTOZ6AACQP9QqqomrP99DQg1KO578Yy2H1/xViw7W/L3+f69VQNsnclyNLdi3b59rrlfwatrhgwLVZJ+s/KvrfiRzPQAAyB9qFdVGJWVPdJJWsJk7vKabaM3Xq8nreDqumtlVk9YgOKFBdV7fuprytd3333+f0HnU375o0SJbsWKFG0sgdFzV2NW/Lg4ePOjGByQr/3j3I1H5J3M9AADIH2oV1bjVb+6NXletWsLToDaxc+dON1Jfg9kiLceSoZq6NcBPo/G1z8mTJ/3avprtNZLei1Nfu7b3iHceFR68wXVCx9XxJe/Fixfbtm3bXCEhWfnHux+Jyj+Z6wEAiMb/BcRRmn4M+gkIAAAAAElFTkSuQmCC"/>
          <p:cNvSpPr>
            <a:spLocks noChangeAspect="1" noChangeArrowheads="1"/>
          </p:cNvSpPr>
          <p:nvPr userDrawn="1"/>
        </p:nvSpPr>
        <p:spPr bwMode="auto">
          <a:xfrm>
            <a:off x="155575" y="-1233488"/>
            <a:ext cx="4867275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" name="Pentagon 11"/>
          <p:cNvSpPr/>
          <p:nvPr userDrawn="1"/>
        </p:nvSpPr>
        <p:spPr>
          <a:xfrm>
            <a:off x="88638" y="86887"/>
            <a:ext cx="3187962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/>
              <a:t>Guided Practice</a:t>
            </a:r>
          </a:p>
        </p:txBody>
      </p:sp>
      <p:sp>
        <p:nvSpPr>
          <p:cNvPr id="8" name="Content Placeholder 10"/>
          <p:cNvSpPr>
            <a:spLocks noGrp="1"/>
          </p:cNvSpPr>
          <p:nvPr>
            <p:ph sz="half" idx="1"/>
          </p:nvPr>
        </p:nvSpPr>
        <p:spPr>
          <a:xfrm>
            <a:off x="572414" y="1012384"/>
            <a:ext cx="11059862" cy="47352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3715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ependent Pract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90500" cap="flat" cmpd="sng">
            <a:gradFill>
              <a:gsLst>
                <a:gs pos="100000">
                  <a:srgbClr val="01244E"/>
                </a:gs>
                <a:gs pos="0">
                  <a:srgbClr val="94B5E0"/>
                </a:gs>
              </a:gsLst>
              <a:lin ang="5400000" scaled="0"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014" y="5747656"/>
            <a:ext cx="975044" cy="975044"/>
          </a:xfrm>
          <a:prstGeom prst="rect">
            <a:avLst/>
          </a:prstGeom>
        </p:spPr>
      </p:pic>
      <p:sp>
        <p:nvSpPr>
          <p:cNvPr id="11" name="AutoShape 2" descr="data:image/png;base64,iVBORw0KGgoAAAANSUhEUgAAAf8AAAEOCAYAAACHPx4CAAAxEUlEQVR42u2d93tV1b6v79+z+W0fOd69gyBoVDCCAqEIHIIUg4fg3ogQKYfLBs7GDRaKBAm9Q0B6KNKLEiAovRo6gZCEpnT43vMZ95nzzrWyahop7/s848mac8y25pgZ72hzjf915rZZfQwAAABQOf4X8gcAAED+yB8AAAD5I38AAADkj/wBAACQP/IHAACo5/J/4+02cSX82cix1uqtd/zlfaeLrV3HLn74U5MmIcuKDx73z680tdzlG5I+NwAAALwE+R8tfmjvd/rQ+g/Ktryt+xM+RnDda6+3coWHA0VlyB8AAKCuy3/ynGU2ZV6e5e8/YR998mml5K/Ps1ZstIzMLOQPAABQ1+Wf3q2nHbvxyH1WC0B47T1R+euv5K9CAPIHAACoo/JfveuwDRs70V/OWbzaxn77faXlr4JDsPkf+QMAANQx+ffN+sxat/3AH8j3XvtO1jL1bTtd/qJS8leYmZdvvfoPRP4AAAB1Tf6qnad3z6iw/tPsUbZ0095Ky1+h58cDbPbKTcgfAACgLsl/zNc5brBf+Po1u3+xHn36V0n+Bb+VuhYEvQWA/AEAAGpZ/q/+NcXS2qeHhHc/6GgpLVpa4eW7Efd5/c237OdzJZWWv4Le+9f7/8gfAACgluXPL/wBAAAgf+QPAACA/JE/AAAA8kf+AAAAyB/5AwAA1BH5cwsAAACQPwAAACB/AAAAQP4AAACA/AEAAAD5AwAAAPIHAAAA5A8AAADIHwAAAOqx/Nu0acOdBgAAQP4AAABQb+RfWlpqo0ePtoyMDOvSpYsNHjzYioqKXNyzZ89szZo11r17d+vQoYNt374d+QMAANR3+Y8fP97y8/P95cLCQhs0aJD7vGnTJvv888/t/v37VlZWZiNGjLAWLVpwpwEAAOqz/A8cOBCyfPLkSUtJSXGfhwwZYqdOnfLjjh8/bk2bNk342OXl5dUa7t27Z0+fPiWlAQAAqiL/mzdv2siRIy0zM9PV+HNyciw1NdXFtW3b1l68eOFv+/z5c2vWrJn7fPbsWddN4IXHjx9XOPZvv/1WI6GkpMRdCwAAAPKvBNnZ2bZ//35/+c6dO9a8eXP3eejQoXb69Ok6U/MvLi62CxcuuALAlStXSHEAAED+ldmpd+/erqlf3L1714YNG+Y3+2/ZssXv81ehQC0EXqvAy0LN/pcuXXIFAHUDAAAAIP8kUW2+T58+1qlTJ0tLS3OD/IYPH26TJ092o/1XrVpl3bp1c/G7d+92TfwvG0lf8r927RqpDgAAyL8xoP5+r/8fAAAA+TcSqir/M7frT2gMkB6kF4HnDJA/8kf+pAfphfwBkD/yRyakB+mF/AGQP/JHJqQH6YX8Afkjf2SDTEgP0gv5A/JH/sgGmZAeyB/5A/JH/pH/2d54u03cf8jPRo61Vm+94y/vO11s7Tp28cOfmjQJWVZ88Lh/fqWp5S7fkNS5G6tMSI/6lV7Hbjyy7H/8y97v9KF90LmbdfvoYxv1r8l27ObjhO7rq39N8dPpnffet7T26TZw6H9ZwW+lCe3jhe69MyPG6XiZfx9q+87ciLm/wuyVmxJ+Po4WP7Qh/+ef9n56V7dvz48H2PTFaxJ6nnjOAPnXA/nrn1wZW/9B2Za3dX/Cxwiue+31Vk5WB4rKyARIjwaTXsdLnljbDp0tZ/HqkPVT56+wjz751E7cehr3vkaKm7tqi6W2TrNDl+4k/YxEipOUB40Yk/AzFu/5UMFGhYoZS9f5cSqs/EffT0IKDcgfalz+s2bNqlMXVVPX8zLkP3nOMpsyL8/y959wGVplZKPPs1ZstIzMLDIB0qPBpNfYb793tepI9+vjTz+3f+XMrZSsFXKXrXctPNUh/yPXH9jbae0SfsbiPR9jvs6xTz77osJ+KqyoBSBeoYfnDJB/PZB/ereermlTn1XjDK8NJCob/VVmokyFTID0aAjppWb+ZZv3RbxfWt+jT/9Ky//wlfuuVaGq8tezMnL8ty4kI/9Yz4eeu+U//hy3ewr5Q43Kf+HChTZx4kTT3+vXr7uVmglv48aNbp3+alksXrzYTdbjMW/ePDt06JC/vHfvXjt69Kj98ccfboKfZcuWuWOsW7fOysrKQuR++fJlW7BggZsB8MSJE7ZkyRJ3vPPnz4fIX9MHa66ARYsW2cqVK+3WrVv1Rv6rdx22YWMn+stq3lRtp7KykaiCzYnIn/Soz+nVvNWbfi03UpdAy9S3Ky1/hTffeTfhPn+vEBIep+UOXXu464nX53/48r2Eno9Y3zvedXrXxHMG1V7zLy0tdVL2JHvjxg2bP3++W3/w4EE7fPiwW//w4UNfyB7a78GDB7Z9+3Y7deqUv/7q1au2du1af3n69OmuUKHJds6cOWPr16+3x48fu301SVBOTo6/rQoQXoFDk/IEj1PX5d836zNr3fYD/5/2vfadXIZ2uvxFpWSjMDMv33r1H4hsSI96n16xasCSsVoGqlLzVxpXteYvSY+fOssNIky25h/t+dAgv2jjTTS+4ODF29T8ofblL3EXFRVVkOaOHTuchPPy8tw6yV0FAdXYNWmOxK3CgFCtPohq71OnTvWXJ02a5AoVYsOGDS7eQ+sV77FmzRo3i+CLFy/ccrDloS7LX6X99O4ZFdZ/mj3Klm7aW2nZKKhfUCOLkT/pUZ/TK1rft0Lm34b4rTKVkf/3S9ZWW5//ydJnbhBfZeQf6fnQ984aMqLCfntOXnMFUpr94aXIf+7cuU7mQTRN7+zZs91ntQJoWTX327dvuyl7JXsJuqCgwG1z//59V4NXq4Bq6j/99JPNmDHDP15ubq7/ec6cOSHnkuS/++47f1ktAjquCh3qPqgv8tc/uAaXha9fs/sXvy+zsrLRyGDVWIMZEvInPepbemnU+7vvd6jwilvOolVuNLzX1J6srOet2erWV9dof4VWb7WutPzDn4/jGu3/QUfXKuBts/Xweeua0dfmrv4R+cPLq/lfuHChgjS95n3JXvFLly71m/R37drlJF9eXu7W5efn26VLl/z91UUwbdo0fzl4PtX8S0pKItb8VcgIylpjEryWh7oif/W/KaMKhnf/5x87pUVLK7x8N+I+r7/5lv18rqTSsnGjmZdvcO8TI3/Soz6nl0bSDxk93u+K0SA9LeuVzFhpqqDm8WC/eJt27Z1Us4aMtP3nb1VqnEC0OA0U9a4pWl/8tIU/JPx86HurZcL7znq7QS1QwS4o5A81Lv+ZM2f6K9S3r0F6Xp+/xKzmfK8rQIP/JGAN6PNq6mr695r8xfLly/2mfIlfrQTBZv+g/M+ePev3+WtbtRgEWwl0LXfv3vW7DzT4ry7Jn1/6qlsyIT1IL37hDyBB+e/cudMJ3BvV7432VxO/RvhrRH4QiVyj8j1++OEHV/sP1t5VQNAAQHUXaFCfjqe3AcLlr8KDugx0Hm2vQoaE76GWhRUrVrjChcQffGsA+SN/0oP0IvCcQSXl31hA/siE9CC9kD8A8kc2yIT0IL2QPyB/5I9skAnpgfyRPyB/5A8AAID8kT8AAADyR/4AAADIH/kDAAAgf+QPAACA/JE/AAAA8kf+AAAAyB/5AwAAIH/kDwAAgPyrJn/NLFgTtGnTJuJniE9NpEl1pQdpWb+fg5p8FoLLmtysc+fObrp0AORfB+VfXl7upjCuyQzmypUrPHVJcOHChWrP+KsrPZB/7VHX/zfDn4Xgsdq1a+dmLwVA/nVY/oqPl8mUlpba6NGjLSMjw7p06WKDBw92UxGLZ8+e2Zo1a6x79+7WoUMHV9qPVrsoKCiwgQMHWteuXW348OHuvMoktm3bZn379rXWrVvbpEmT/IxD+2qfTp06uSmSo23X0NIsXgGgOtIj1n0PTycdW+dp0qSJ+/vrr7+Sk9SC/Gvrf7M6ngUd6+HDhyFxZ8+eJSEB+ddl+cfLZMaPH2/5+fn+cmFhoQ0aNMh93rRpk33++ed2//59KysrsxEjRliLFi0qZDDKJHr16mXXrl1zyxs2bLBRo0bZjh07bMCAAW7/Bw8euAxmz549bpuWLVu65eLi4pjbNcQ0i1UAqI70iHY/o6UTNf+XI//a+N+sjmeBrj5A/nVQJMpIIoXr16/728TKZA4cOBCyfPLkSUtJSXGfhwwZYqdOnfLjjh8/bk2bNq2QEYwZM8YOHjwYchzVKpTRBGsIaj4cO3as+6zjnDhxwn2OtZ2Hah7Rvmt9CcH0iFYAqI70iHY/o6VTZTL1+p4WLzPU5v9mdTwL8eRf1/837927Z0+fPsWQyL9hyT+ZoH+CcG7evGkjR460zMxMV6vIycmx1NRUF9e2bduQ5vfnz59bs2bNKmQE6gdUM2Q4ilcTYTD07t3bxb3zzjsJbRepttRQwqVLl2okPaLdz2jpFJ6pSxbBfSMVUhpaWrzsUFP/m1V9FhKRf33531QhS/cJkH+DrvmrOS/44CsjiUR2drbt37/fX75z5441b97cfR46dKidPn066Zq//sGmTJliw4YNs6tXr/rrlVkdOnSoQiYSa7vGVvOvjvSIdj+jpRM1/9oNtfm/WR3PQn2v+atrUf9vutcMUkb+DUb+ifQrRstchGoBak4Ud+/edZmF17S4ZcsWv19RGY9qIV7NI5gRhPcfLlmyxL755hs30Ej7qK9R6DWh+fPnV8hEYm3XENMsVp9/daRHtPsZLZ2EBoMxirt2qM3/zep4FhpCn7+a/dXSFq2VBZB/g5N/rMzFqzH06dPHjbpPS0tzA4nUTzh58mTXLLhq1Srr1q2bi9+9e7drNoyUEaiGkpWV5d4BVp+iMivtv379epeJ6Rjjxo3z+96C+8barqGlWbzR/tWRHrHuZ6R0EhMmTLAePXrY0aNHyUlqSf618b9ZHc9CQxnwJ+nrvnsFHkD+DVb+8TIXqF1q4j3/IIzErj/yr+n/TZ6Fiqhrg19GbeDyP3O7/oSakn9NSgYqR02miTK2YM0PGudzwLNQtXwTkH+9lz80HtRcqx97WbZsGTeDZ4FngXwT+SN/AAAg30T+yB8AGjz0+ZNvIn/kDwCNDN5nJ99E/sgfABppzb99+/bu54Q99LqbNzNfY5hMi3wT+dsbb7eJK+LPRo61Vm+94y/vO11s7Tp28cOfmjQJWVZ88Lh/fqWp5S7fkNS5eYgBoKbkrx/0yc3N9devXLnSpk+f3mgm0yLfRP5x5X+0+KG93+lD6z8o2/K27k/4GMF1r73eyhUeDhSVIX8AeOny128KpKen++v1o0FqCUhkMi3kD41C/pPnLLMp8/Isf/8J++iTTyslf32etWKjZWRmIX+oVWbNmlWpuOrcB2qfaJMwBQf8aWKgixcvup8B7tmzpx8fbzIt5A+NQv7p3XrasRuP3Ge1AITX3hOVv/5K/ioEIH9A/vAya/5i8+bNNnXqVFu+fLkLIpHJtJA/NHj5r9512IaNnegv5yxebWO//b7S8lfBIdj8j/whWf744w83eYt+rGXhwoW2bt06Kysr8zPqEydOuMlY5s2bZ+fPn/dlHStOnDt3zvLy8mzmzJl+H2+8faB+y//JkyfWtWtX69evnz+pTWOZTIt8E/nHFHDfrM+sddsP/IF877XvZC1T37bT5S8qJX+FmXn51qv/QOQPlWL79u126tQpf1m1tLVr1/6/5/vMGTdZi5p4lXlrwhfN9R4vTs+LJoNRnISwceNGKyoqirkP1H/5i1GjRtnAgQP95cYymRb5JvKPKmDVztO7Z1RY/2n2KFu6aW+l5a/Q8+MBNnvlJuQPSXP58uWQZU0Eo6ZbsWHDhpCJYW7cuOFe1YoXJ9nfunXLj1Mf8NatW2PuA4D8oUHKf8zXOW6wX/j6Nbt/sR59+ldJ/gW/lboWBL0FgPwhGfQKlmrgejVLNf6ffvrJZsyY4eLmzJkTsq2a7b/77ru4cWrKVxdCMKgPONY+AMgf6rX8X/1riqW1Tw8J737Q0VJatLTCy3cj7vP6m2/Zz+dKKi1/Bb33r/f/kT8kQ35+vl26dMlffvjwoU2bNs2v3ZeUlESt+UeLU81ftf0g6k6ItQ8A8od6LX9+4Q/qE6qRe03xEr/E7TX76/Uur49ecWoh8FoFYsVpsJ+W1d8vDh486EZ4x9oHAPkD8kf+UEuo9q1R+QsWLHAjsTUoTwWAvXv3umb548eP2+LFi128Bu2pCV/Eizt58qQrWCheI74193usfQCQPyB/5A8AgPwB+SN/AADkD8gf+QMAIH+obfnzEAMAAPkm8uchBgBA/uSbyJ+HGACAfBOQPw8xAAD5JiB/HmIAAPJNQP48xAAA5JuA/HmIAQDINwH58xADAJBvAvLnIQYAIN+EWpZ/mzZteIgBAJA/NCb5X7lypUF8Uc3ExkMMAID8IYmaf2lpqY0ePdoyMjKsS5cuNnjwYDeNqUdBQYENHDjQunbtasOHD7eSkhI37ammQO3bt6+1bt3aJk2a5NZ5x9U+nTp1ctOuRtuuurh37557gK9du0aqAwAgf+SfiPzHjx9v+fn5/vrCwkIbNGiQ+/zrr79ar169fLFu2LDBRo0aZTt27LABAwbY/fv37cGDB65QsGfPHrdNy5Yt3XJxcXHM7aqDp0+f2qVLl9wDrEIAAAAgf+SfgPwPHDgQsv7kyZOWkpLiPo8ZM8YOHjwYEq9avSR+9uxZf526EMaOHes+N23a1E6cOOE+x9ouSHl5edJBhQvv4W0oXRgAAMgfakX+N2/etJEjR1pmZqar8efk5FhqaqqLa9eunT179izivuoiCIbevXu7uHfeeSeh7SI9hJUJun71+wMAAPJH/gnKPzs72/bv3++vv3PnjjVv3jxizV+SnTJlig0bNsyuXr3qr1c//qFDh0KOK2JtV9Wav5r51ewPAADIH5KUv2riauoXd+/edcL2mv3D+/yXLFli33zzjRvEp9YC9eOL2bNn2/z58yvIP9Z2AACA/OElyf/48ePWp08fNzo/LS3NNm3a5PrqJ0+e7OLVKpCVlWWdO3d2/fUqIKgrYP369a7g0K1bNxs3bpxfCw/KP9Z2AACA/OElyR8AAJA/NAL5q+9eg+8AAAD5QyOQv5rtu3fvbsuWLeMuAQAgf2gsNX8AAED+yB/5AwAA8gfkDwAAyB+QPwAAIH9A/gAAgPwB+QMAAPKHuij/WbNmxVwGAADkD8gfAACQP9RH+T969MgWLlxoEydOdH+vX7/uy//ixYvux380+U5+fr6b4S9YOLh8+bItWLDAzpw5Y8XFxbZx40Z3DP3Vsli8eHHIfvPmzQuZyW/v3r129OhRUggAAPnDy675T5s2zXbt2uUvHzlyxLZu3eovT58+3UleU+mWlpa6QsCtW7dc3I0bN1yBQes1BfDhw4fd+ocPH9qiRYts5cqV/nG0nzfLHwAAIH94ifKfMmWKPX782F/WjHzBbSZNmuQkL7Zv325FRUUVHqQdO3a4Wn9eXp5bd+rUKVcQ0FTAmk9A0ldhAAAAkD/UAflH6vMPrsvNzfU/z50718k8iAoLs2fPdp/VCqBltRTcvn3bdu/e7boMNH1wQUEBqQMAgPyhPsg/+Fk1/wsXLlR4kLzmfcle8UuXLnXLV69edV0Ka9eutfLyclIHAAD5w8uQ/8yZMystf/Xta6Cf1+dfUlLimvO9rgAN/lPT/5YtW9zyixcvXNM/Tf4AAMgfXqL8d+7c6YTsjdJPRv6e4NWsryZ+jfA/ffp0SPzUqVPt/Pnz/vIPP/wQMqAQAACQP9Sy/AEAAPkD8gcAAOQPyB8AAJA/IH8AAED+gPwBAAD5A/IHAADkD8gfAACQPyB/AABA/oD8AQAA+QPyBwAA5A/IHwAAkD8gfwAAQP7IHwAAAPkjfwAAAOSP/AEAAPkD8gcAAOQPyB8AAJA/IH8AAED+gPwBAAD5A/IHAADkD8gfAACQPyB/AABA/oD8AaB+ceY2oToD8gfkDwDIH/kjf0D+AID8kT/yB+QPAMgf+SN/5A8AgPyRP/JH/gAAyB/5I3/kDwDw8uX/6l9TrF3HLhXC7JWbXPyfX2lqucs3VNjvjbfb+J+Plzyxf3w9zT7o3M3eT+9q73f60LL/8S/7sfBc1H2iHe9o8UMbP3WWdc3o647X8+MBNmVeXtxjxDo28gfkDwDIPwlpvvZ6K2v11jt2oKgs4n4nS59Z+y7d7asZC+10+Qu37tjNx7Zk4x5LbZ1mhy/fS0r+/z0518Z++72duPXULWv/Tz77wuav3Yb8AfkDANSG/BU/a8VGy8jMirifaum9P/lbxH0XrtthU+evSEr+bdq1t2M3HoXEHbhQbsPGfYX8AfkDANSW/PVX8lchIHy9av2L83dX+VzBmn+/gYNt/U/H7FTZ84SPgfxfPm3atIn4uSrHqeqxkD8AIP8k+vy95npPqmr2Dzb/e+tbvJHq+vy9463aWRhynNZtP0hK/gqbDpy2QSPGuLEDPfr0t2Wb98W9Xq1H/olz8+bNGpX/lStXqk3+VTkW8gcA5F+Fmr/CzLx869V/YIWav/r3I+27/cgF+7em/570gL/g+v3nb1nWkJE25pvp1Pyr+TpKSkpiblNaWmqjR4+2jIwM69Kliw0ePNiKiopc3LNnz2zNmjXWvXt369Chg23fvj1izf/Fixe2bds269u3r7Vu3domTZrk1omCggIbOHCgde3a1YYPH+6OrfM0adLE/f31119DjtW+fXu7fv26f4579+5Zu3btYp4D+QMA8q+i/BU0+l5vAnjrv/xutvX+z79H3HfI6PHubYFk5K8R/rtPXg2JO3zlvhsLgPyr/zpiFQDGjx9v+fn5/nJhYaENGjTIfd60aZN9/vnndv/+fSsrK7MRI0ZYixYtKsh/x44dNmDAALfdgwcPnOT37NnjxN6rVy+7du2a227Dhg02atSoiDV/b3n+/PmWm5vrr1+5cqVNnz496jmQPwAg/2qSf8FvpdYy9W33FkBwtP/XuYv80f4HL952y32zPnPbJiN/FSwy/z7U715Ql8KwsRPtn1NmNij5P3z48KUG7zpiFQAOHDgQsnzy5ElLSUlxn4cMGWKnTp3y444fP25NmzatIGyJ+OzZs/56NeGPHTvWxowZYwcPHgw5vloCYsm/vLzc0tPT/fV9+vRxLQHRzoH8AQD5J9nnP23hD1Glqvf+gzV6CXr0V9+5Pvq2HTrb22ntXJ+9Ru0H99e50tqnVwgqLHjbaZCfCg7dPvrY3mvfyT7s1c/GfJ1jR64/aFDyr2shUgFA4wJGjhxpmZmZrsafk5NjqampLq5t27YhTevPnz+3Zs2aVRC2/qoJPxh69+7tmuvVdRCJWAP+dC0XL160O3fuWM+ePWOeA/kDAPIn1Cn5q7n7ZYZw+av/PJzs7Gzbv3+/vyzhNm/e3H0eOnSonT59Om7Nf9iwYXb16lV/vQoMhw4dqlDzV+FhypQpceW/efNmmzp1qi1fvtyFWOdA/gCA/An0+UdpgYgkfqHas5r6xd27d51kvWb/LVu2+H3+KhSohcBrFQgKWwPxFKe+eDF79mzXdx/e579kyRL75ptv3GcN2gu2KgTl/+TJEzdAsF+/fv51RzsH8gcA5E9A/hGuI5r4vdq8+tU7depkaWlpbpCf+tcnT57smuxXrVpl3bp1c/G7d+92ze3hwtZ269evdwUJbTtu3Dh7+vSpi1OrQlZWlnXu3Nn10auAISZMmGA9evSwo0ePRmwJ0MBAvSXgEescyB8AkD8B+QeuI5b4q0p9+GEe5A8AyJ/QqORfk+JX/32wFQD5AwBAo6ah/7a/mu71wz/Lli1D/gAAAI1B/o0V5A8AAMgf+QMAACB/5A8AAMgfkD8AACB/QP4AAID8AfkDAEBjl/+lS5fsxx9/jLvdrFmzKnV8zfqn6Xyj/T6+fplP8Y8ePbILFy64n9eNhCbg0c8Ax4pL9LsE0c/46qeAFy5cWCHcvn27Svc01vfxttu6dSvyBwCA2pX/Tz/9FDKdbiT0e/vexDfJcv78efee/saNGyMed/Hixf5v53tTBEdi79697ieCY8Ul8l0iXV9+fn61pot3HbG+j7ddcEIj5A8AkCTBn4Ctys/BxpoFriHKPy8vz/1Cn6bhXbNmjavxamIcb057TZozffp0FxQvtP2KFSts7ty5rlAQ6xp27drlBBdpchwdQ9L25Kvj6Xf01Qqwbt06dy3z5s1z16IChGriseK875Ls9f3yyy8R43R81c51fB1rx44dftwff/xhP/zwgy1YsMAVYG7cuGGLFi0Kuafe99F31DEUr2v3CgTa7syZMxWOj/wBACoh7StXrlSb/KtyrJpEP3tbHfLXrHVCAisvL3efHz9+bDNmzPC3UdN1UVGR+6wZ8mbOnOma2oWazefMmeOuJxIqSEh22iaIZviTeNUdcOTIESdJCVDHkdi942v92rVrXeEjVpz3XSpzfRJ3ODq2ugMkZE/WkrfXFSDpe1P/6hwqCGhyIu86vO+jOF2zN7NgYWGh3wXy3XffuUmMVKAJHh/5A8BLkei+ffvso48+svT0dPviiy9CBKjZ0TQbm2ZP019vtrRoteTwGnmsYwcpLS210aNHW0ZGhvtt98GDB/sC0sxrqoXqp187dOhg27dvj1jzV4YrcfXt29dN7Tpp0iQ/Ey4oKHCzuWlKV30PHVvnadKkifurGm/wWO3bt7fr16/751DNrl27djHPUZPo/FWVv2QvYel+quYfXJ+bm+svq2DgCfDy5cuumT1IsHAQRPfBk77O4xUudCzJU4JcvXq1S2tNx6sWANXCw7sIVHNWTT5WnPddkr0+CV7XEuzrV2uBrkczDgZn9NNsf7pPN2/erNBVoEKCmvG96/C+j+6tCgPFxcX+s6upi7VdtOMjfwCodZo3b24TJ070BaaMUFOkinPnzrkpV9VU6WW8HTt2dP2micg/1rHD0SCwYAarGtOgQYPcZ00H683/XlZWZiNGjLAWLVpUOKcy5AEDBrjtVAOT5Pfs2VNh/vcNGza4qV0jfQdvWc3WQSGuXLnS1TijnaMmkTDUHF1V+R87dswOHDhgt27dcuJR87PXPK1lD9VgPTZv3uyaw4Oy1GDASNchSapmLiRk77mRwL2auWrpQrVhyV33NVzUGjz3888/x4zzvksy1yfRek314eh6JPMgug96dtViEX48fU9dm3cd3vfxWgY0sE8FVt0T795HOz7yB4Ba5y9/+Yv9/vvv/rKagD0BSshqpgyijPDLL79MSP6xjh2OMtAgaiZOSUlxn4cMGRIysEuFkKZNm1Y4p0Ts9V0LtTKosDFmzBg7ePBgyPHVEhBL/qqpqbXCQ3PTqyUg2jki1bKrI6gG6Um/qvJXIUoFIAkyWPPXvVBTvFDhyhO4UD+1+ruDBFtEgqjApuAVHFUo0v1RYUtowN/SpUvdZ/WFq/ldy8FnREydOtXV6GPFed8lmetTIXDnzp0R43Q9wf30rHoFBRWMvIKjV5v/6quvXIuGdx3e9wkO6FO8BK9jabtox0f+AFDrxBK4mrmfPHkSEqdMKy0tLeq+qampCR07Uq1x5MiRlpmZ6Wr8OTk5/rHatm0b0rSu/txmzZpVOKb+qgk/GHr37u2+hzLsRL5/cFnXohqrpNWzZ8+Y5wgnXNhVDbo/VZW/JyKvr9yrDasp3KuhqtClmnWwtUASD3af6HW9SKjQ4DV3a4Y+iVkFDdWEvUKb10ri9curxhw8n7qJdD1q7YgVp++iNE3m+lQI8VqtwtE9CT4jSnfvtT0V9tQq5Y0j0Pn0fHr3VPt530ctKd691Hqvu0OtE9GOj/wBoE7JXzX/8P5U1fwlRfHuu++GZGjRauSJyD87Ozsk05Zw1W0ghg4dGlKjinaeYcOG+YOyhIQggYTX/JVJT5kyJa781aSsmqa6K7xX36Kdo6Zq/urr9/qJqyJ/FeIkIqHmaXVrqOYpASlNvdq+5K1mc+8de+0n2XlvBWjbaGMc1KQfHGgnUQdf11PtV9evAkjwdT9dg5ZV01eLQby44HdJ5vrUjSNZh7/f792PIGqiV0HIk7gKIRK4ngO1IGjsgncdwe8j8WswoI6rbgtdc/B6Ix0f+QNAnZK/Mi7VbL2+Wwn4ww8/9LsC1G/uNemquVhifPPNNyslf9WevcxQtUYdy2v2l4i8Pn8VCtRCEKmFQaJQnFfTVG1OmXJ4n78kITEJDdoLyiJ4fcq0NUCwX79+TsKxzlEb8At/tY8KIF5rhoe6qIIDX6sK8geAOiV/oUxOItZAv27durnam4d+0Uyj8tWsrpH4yhRVWKiM/FVDVL+6BhiqW0HnUf+6Rkir5qUR1Tq/4lX4iHQebaf+WRUktO24ceP8WrNaFbKystxbC+qjVwFDTJgwwXr06OFn5uHXpwKO3hLwiHUO5N/w8Jr0ve4vtcbotUjvdT3kDwBQhwowDRHk/3LwflhIr0DqzYVIvxOA/AEAahH1MQdbAZA/1DeQPwBAEqjpXt0NqpUhf0D+AACA/AH5AwAA8gfkDwAAyB+QPwAAIH9A/gAAgPwB+QMAAPIH5A8AAMgfkD8AACB/QP4AAID8AfkDAADyR/4AAADIH/kDAAAgf+QPAADIH5A/AAAgf0D+AACA/AH5AwAA8gfkDwAAyB+QP9R3ztwm1IVA2hOq89lA/sgfAAEgf9Ie+QPyB0AAyJ97jvwB+QPyJyB/AvIH5A/In4D8CcgfkD8gfwLyJyB/QP6A/JMLx0ue2D++nmYfdO5m76d3tfc7fWjZ//iX/Vh4LmS7V/+aYu06dvFDWvt0y/z7UNt35kbUbbwwe+WmhOLfeLtNheubv3abtWnXPuQ8yL/2QqQ0CQ+fjRxrrd56x1/ed7o4JH3/1KRJyLLig8f98ytNLXf5hkqdG/kD8gfkn2Q4WfrM2nfpbl/NWGiny1+4dcduPrYlG/dYaus0O3z5XsyMePriNTZoxJiEM+tk4yfPWeauL3gdyL9uyf9o8UNXYOw/KNvytu5P+BjBda+93soVHg4UlSF/QP6A/Gs6jJ86y3p/8reIcQvX7bCp81fEzIiPXH9gb6e1qxH5j5owxf6j33/a8f8pjNDsX3flrwLalHl5lr//hH30yaeVkr8+z1qx0TIys5A/IH9A/jUdVKtenL+7UhI4duORjRz/rQvVKf9TZc8ta8hI69V/oPtMn3/dln96t57uWdBntQCE194Tlb/+Sv4qBCB/QP6A/GswtHgj1fX5e8urdhaG9M22bvtB1P58LXfo2iNk/2h9+l6zfbz4lqlvW48+/Z381RT887kS5F+H5b9612EbNnaiv5yzeLWN/fb7SstfBYdg8z/yB+QPyL+Gav7q348Ut/3IBfu3pv8eNQM/ceup6zYYOPS/qq3m3/R//8U1IXvjCd59vwPN/nVY/n2zPnMFRK8Q9177Tq4A540fSVb+CjPz8l2rD/IH5A/Iv4bCl9/Ntt7/+feIcUNGj3ejsGNl4BowqBp6TQ34+2LMBOs3cDDyr4PyV+08vXtGhfWfZo+ypZv2Vlr+Cj0/HuDeAEH+gPwB+dfgaP+vcxf5tbWDF2+7ZdXqVIuLJ4FWb7WuMfnrmj7s1c/+e3Iu8q9j8h/zdY4b7Be+fs3uX1zXTVXkX/BbqXv2ggVL5A/IH5B/Nb/nP/qr79xgrbYdOrvR+3p9T4O4YmXQwQFfet0rVp/+tIU/JBQf6Ry/XP3dvXaotw+Qf+0HpZl+0yEY3v2go6W0aGmFl+9G3Of1N98KGa+RrPwV9N5/sOUJ+QPyB+RPQP4E5A/IH5A/AfkTkD8gf0D+BORPQP6A/AH5E5A/AfkD8gfkT0D+BOQPyB8AAKoX5I/8AQAA+QPyBwAA5A/IHwAAkD8gfwAAQP6A/AEAAPkD8gcAAOQPyB8AAJA/IH8AAED+gPwBapU2bdpE/BxpuTLHrGs8fvyYNI+R5lVJ57qc7sgf+QNAgCtXrjQq+V+4cKHRFwCC6RNM/6qmc1WOVRs8f/4c+SN/gPgcPXrUhg8fbp07d3Z/tRzM+Pbt22cfffSRpaen2xdffBGS+cXat0uXLrZy5Urr1KmTvffeey5u9uzZbjkjI8PftrS01EaPHu3WaZ/BgwdbUVFRxGt98eKFbdu2zfr27WutW7e2SZMmuXXe+bZs2eKus3v37rZ+/XqXEXrf4969e26bJk2auL+//vpr3O8Y6XzRjlOV+1gTNb9ECgC1kb6x0iyZ+xLrOXn27JmtWbPGpXuHDh1s+/btEWv+sa6loKDABg4caF27dnXfVceO9ryI9u3b2/Xr1/1z6Llo165d1IJhcF2i964y6DqU/teuXSNzQ/4AkTl37pzLcM6cOeOWjx8/bh07drTz58+75ebNm9vEiRP9DHL58uU2duzYhPZt1aqVTZ482Z4+fWqnTp2yV1991RYsWODijh07ZllZWe7z+PHjLT8/37+mwsJCGzRoUMTr3bFjhw0YMMDu379vDx48cJn0nj17XFxqaqr985//tN9//91lgH/7299s8+bNFTLe8Iw51neMdb7gcapyH2tK/okUAGojfWPdw2TuS6znZNOmTfb555+7c5SVldmIESOsRYsWFdI82rVI7L169fKFuWHDBhs1alTMlqL58+dbbm6uv14ynz59ekLyT/TeJYuOd+nSJZf2+h8A5A8QNUPdvXt3yLpdu3bZl19+6T7/5S9/cTL1kEi8TCzevsrQSkpK/LhXXnnF7t696y+r5iUOHDgQcoyTJ09aSkpKxOtVZn327Fl/WbVETxZNmzb1RSVOnDhhQ4cOjSv/WN8x1vmCx6nKfQynvLy8ysGTf7wCQG2kb6x7mMx9ifWcDBkyxEnUQwUVPQ/haR7tWsaMGWMHDx4MOb5aAmLJX/dZrRUeffr08VsC4sk/0XuXzLNRXFzsp3ld75oA5A8vGTVTPnnyJGSdMuC0tLS4mVi8fcMzsGiZ6M2bN23kyJGWmZnpanI5OTmuFh8J7aMm02Do3bu3i3vttdf8GqTQ57Zt28aVf6zvGOt8wf2qch+j1dqrM6g2GO1+1nT6JnoP492XWM+J0jmY9uruadasWcLXou+qroNE7lFwWddy8eJFu3PnjvXs2TPmdwg+04neu8o8G7pPXncXIH+AqDX/vXv3VqjdKVOLlzknu2+05ezsbNu/f7+/XhmpmoMjMWzYMLt69WqI4A8dOuTX/FXbD9YME6n5x/qOsc4XXvOv7H18mTX/2kjfRO9hvPsS6zlROp8+fTpuzT/atYTX/CXPKVOmxP2e6laaOnWq665Q8Hj33XdDChPRridZ+cdKczXzq9kfkD9AXNSvq9qP11yuDPTDDz/0m3tjZc7J7httWTUviVqo6VMZdLRmfw3WUu1P/bVCg6TU9yrUx6u427dvuz5d1Q4j9fmr1hWsJcb6jrHOFzxOVe5jTZBon39tpG+se5jMfYn1nGigp9fnr0KBzhesace7lvA+/yVLltg333wT93lRy4gGCPbr1y+kj13jBTRuQGgMgq71zTffrLL8AfkDVBsaWazMSYO5unXr5gZPJSKHZPeNtqxakfpLNbhMTco6hvpmNSAqHNWmNIpfItD5xo0b59d2dLytW7e6Udga9b127dqQ0f4eEyZMsB49evgjqmN9x1jnCz9OVe5jTcg/0dH+NZ2+8dIs0fsS6znROVatWuWOr3gVUFRwSeZa1KqggXZ6s0HjALw++HjPi0SvtwSC6N7rbQR1J+hZ1HiFSNeD/AH5A1QRMsxQ+fBDPzwbgPwByOAbEYj//6PWn2CtGwD5AyB/aMCo6V7N7suWLeNmAPIHAAAA5A8AAADIHwAAAJA/AAAAIH8AAABA/gAAAID8oSEwa9asmMuxto+3bXWeFwAA+QO8JPnrN9ZrQv7B4wIAIH+AKvDHH3+4CVL0gygLFy60devWuUlJHj165JYnTpzo/mp62OCyN4e5JH358mVbsGCBmwwmvOaviWI0iYomTdHc695kKZEKBloXft7gecS8efNCJlPR9nPnznWfda68vDybOXOm7dmzJ2bBQlOy6jvr2vLz8/3CRbT74aF1x44dc99XE8To+vQb7lrWPt71JnM9AADIH2qV7du3Oyl7aOpTTY6TaM1/+vTptnHjRl/IwXjNva4Z9h4+fOgkreOePXs2pvzjnVdTsRYUFPjrJeKff/7ZTWqjSV70E7eadU3XVFRUFPE7T5s2zU1T63HkyBE3OVAi90PfV1Pe6udjNYe6JpgpLCx0ccXFxbZ69Wr3OZnrAQBA/lCrqNYeRELTXOWJyn/SpEl248aNiPHhcfqsWnZV5K9pWb2pYYVq1ip4SK63bt3y16sm7wk9HM3ZHvwdfM365h0/3v2Q7H///Xd/+dtvv3WFGw/V8kUy1wMAgPyhVtFc6JomdeXKla6G+9NPP9mMGTMSln9ubm7UeNWww5kzZ05U+Sd6Xl1reXm5k+7SpUv9eDXJB8Py5csjfudYBY9498OTe7zrTOZ6AACQP9QqqomrP99DQg1KO578Yy2H1/xViw7W/L3+f69VQNsnclyNLdi3b59rrlfwatrhgwLVZJ+s/KvrfiRzPQAAyB9qFdVGJWVPdJJWsJk7vKabaM3Xq8nreDqumtlVk9YgOKFBdV7fuprytd3333+f0HnU375o0SJbsWKFG0sgdFzV2NW/Lg4ePOjGByQr/3j3I1H5J3M9AADIH2oV1bjVb+6NXletWsLToDaxc+dON1Jfg9kiLceSoZq6NcBPo/G1z8mTJ/3avprtNZLei1Nfu7b3iHceFR68wXVCx9XxJe/Fixfbtm3bXCEhWfnHux+Jyj+Z6wEAiMb/BcRRmn4M+gkIAAAAAElFTkSuQmCC"/>
          <p:cNvSpPr>
            <a:spLocks noChangeAspect="1" noChangeArrowheads="1"/>
          </p:cNvSpPr>
          <p:nvPr userDrawn="1"/>
        </p:nvSpPr>
        <p:spPr bwMode="auto">
          <a:xfrm>
            <a:off x="155575" y="-1233488"/>
            <a:ext cx="4867275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" name="Pentagon 11"/>
          <p:cNvSpPr/>
          <p:nvPr userDrawn="1"/>
        </p:nvSpPr>
        <p:spPr>
          <a:xfrm>
            <a:off x="88637" y="86887"/>
            <a:ext cx="4026163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/>
              <a:t>Independent Practice</a:t>
            </a:r>
          </a:p>
        </p:txBody>
      </p:sp>
      <p:sp>
        <p:nvSpPr>
          <p:cNvPr id="8" name="Content Placeholder 10"/>
          <p:cNvSpPr>
            <a:spLocks noGrp="1"/>
          </p:cNvSpPr>
          <p:nvPr>
            <p:ph sz="half" idx="1"/>
          </p:nvPr>
        </p:nvSpPr>
        <p:spPr>
          <a:xfrm>
            <a:off x="572414" y="1012384"/>
            <a:ext cx="11059862" cy="47352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99903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264570-5939-43EF-9B7B-854F84FD3A97}" type="datetimeFigureOut">
              <a:rPr lang="en-AU" smtClean="0"/>
              <a:t>19/08/2022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0D8769-0E83-4683-82FB-4EA77C66346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59784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  <p:sldLayoutId id="214748366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3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11.png"/><Relationship Id="rId7" Type="http://schemas.openxmlformats.org/officeDocument/2006/relationships/image" Target="../media/image75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3.png"/><Relationship Id="rId7" Type="http://schemas.openxmlformats.org/officeDocument/2006/relationships/image" Target="../media/image87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10" Type="http://schemas.openxmlformats.org/officeDocument/2006/relationships/image" Target="../media/image90.png"/><Relationship Id="rId4" Type="http://schemas.openxmlformats.org/officeDocument/2006/relationships/image" Target="../media/image84.png"/><Relationship Id="rId9" Type="http://schemas.openxmlformats.org/officeDocument/2006/relationships/image" Target="../media/image8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0.png"/><Relationship Id="rId21" Type="http://schemas.openxmlformats.org/officeDocument/2006/relationships/customXml" Target="../ink/ink8.xml"/><Relationship Id="rId42" Type="http://schemas.openxmlformats.org/officeDocument/2006/relationships/image" Target="../media/image28.png"/><Relationship Id="rId47" Type="http://schemas.openxmlformats.org/officeDocument/2006/relationships/customXml" Target="../ink/ink21.xml"/><Relationship Id="rId63" Type="http://schemas.openxmlformats.org/officeDocument/2006/relationships/customXml" Target="../ink/ink29.xml"/><Relationship Id="rId68" Type="http://schemas.openxmlformats.org/officeDocument/2006/relationships/image" Target="../media/image41.png"/><Relationship Id="rId16" Type="http://schemas.openxmlformats.org/officeDocument/2006/relationships/image" Target="../media/image15.png"/><Relationship Id="rId11" Type="http://schemas.openxmlformats.org/officeDocument/2006/relationships/customXml" Target="../ink/ink3.xml"/><Relationship Id="rId32" Type="http://schemas.openxmlformats.org/officeDocument/2006/relationships/image" Target="../media/image23.png"/><Relationship Id="rId37" Type="http://schemas.openxmlformats.org/officeDocument/2006/relationships/customXml" Target="../ink/ink16.xml"/><Relationship Id="rId53" Type="http://schemas.openxmlformats.org/officeDocument/2006/relationships/customXml" Target="../ink/ink24.xml"/><Relationship Id="rId58" Type="http://schemas.openxmlformats.org/officeDocument/2006/relationships/image" Target="../media/image36.png"/><Relationship Id="rId74" Type="http://schemas.openxmlformats.org/officeDocument/2006/relationships/image" Target="../media/image44.png"/><Relationship Id="rId79" Type="http://schemas.openxmlformats.org/officeDocument/2006/relationships/customXml" Target="../ink/ink37.xml"/><Relationship Id="rId5" Type="http://schemas.openxmlformats.org/officeDocument/2006/relationships/image" Target="../media/image9.png"/><Relationship Id="rId61" Type="http://schemas.openxmlformats.org/officeDocument/2006/relationships/customXml" Target="../ink/ink28.xml"/><Relationship Id="rId82" Type="http://schemas.openxmlformats.org/officeDocument/2006/relationships/image" Target="../media/image48.png"/><Relationship Id="rId19" Type="http://schemas.openxmlformats.org/officeDocument/2006/relationships/customXml" Target="../ink/ink7.xml"/><Relationship Id="rId14" Type="http://schemas.openxmlformats.org/officeDocument/2006/relationships/image" Target="../media/image14.png"/><Relationship Id="rId22" Type="http://schemas.openxmlformats.org/officeDocument/2006/relationships/image" Target="../media/image18.png"/><Relationship Id="rId27" Type="http://schemas.openxmlformats.org/officeDocument/2006/relationships/customXml" Target="../ink/ink11.xml"/><Relationship Id="rId30" Type="http://schemas.openxmlformats.org/officeDocument/2006/relationships/image" Target="../media/image22.png"/><Relationship Id="rId35" Type="http://schemas.openxmlformats.org/officeDocument/2006/relationships/customXml" Target="../ink/ink15.xml"/><Relationship Id="rId43" Type="http://schemas.openxmlformats.org/officeDocument/2006/relationships/customXml" Target="../ink/ink19.xml"/><Relationship Id="rId48" Type="http://schemas.openxmlformats.org/officeDocument/2006/relationships/image" Target="../media/image31.png"/><Relationship Id="rId56" Type="http://schemas.openxmlformats.org/officeDocument/2006/relationships/image" Target="../media/image35.png"/><Relationship Id="rId64" Type="http://schemas.openxmlformats.org/officeDocument/2006/relationships/image" Target="../media/image39.png"/><Relationship Id="rId69" Type="http://schemas.openxmlformats.org/officeDocument/2006/relationships/customXml" Target="../ink/ink32.xml"/><Relationship Id="rId77" Type="http://schemas.openxmlformats.org/officeDocument/2006/relationships/customXml" Target="../ink/ink36.xml"/><Relationship Id="rId8" Type="http://schemas.openxmlformats.org/officeDocument/2006/relationships/image" Target="../media/image11.png"/><Relationship Id="rId51" Type="http://schemas.openxmlformats.org/officeDocument/2006/relationships/customXml" Target="../ink/ink23.xml"/><Relationship Id="rId72" Type="http://schemas.openxmlformats.org/officeDocument/2006/relationships/image" Target="../media/image43.png"/><Relationship Id="rId80" Type="http://schemas.openxmlformats.org/officeDocument/2006/relationships/image" Target="../media/image47.png"/><Relationship Id="rId3" Type="http://schemas.openxmlformats.org/officeDocument/2006/relationships/image" Target="../media/image7.png"/><Relationship Id="rId12" Type="http://schemas.openxmlformats.org/officeDocument/2006/relationships/image" Target="../media/image13.png"/><Relationship Id="rId17" Type="http://schemas.openxmlformats.org/officeDocument/2006/relationships/customXml" Target="../ink/ink6.xml"/><Relationship Id="rId25" Type="http://schemas.openxmlformats.org/officeDocument/2006/relationships/customXml" Target="../ink/ink10.xml"/><Relationship Id="rId33" Type="http://schemas.openxmlformats.org/officeDocument/2006/relationships/customXml" Target="../ink/ink14.xml"/><Relationship Id="rId38" Type="http://schemas.openxmlformats.org/officeDocument/2006/relationships/image" Target="../media/image26.png"/><Relationship Id="rId46" Type="http://schemas.openxmlformats.org/officeDocument/2006/relationships/image" Target="../media/image30.png"/><Relationship Id="rId59" Type="http://schemas.openxmlformats.org/officeDocument/2006/relationships/customXml" Target="../ink/ink27.xml"/><Relationship Id="rId67" Type="http://schemas.openxmlformats.org/officeDocument/2006/relationships/customXml" Target="../ink/ink31.xml"/><Relationship Id="rId20" Type="http://schemas.openxmlformats.org/officeDocument/2006/relationships/image" Target="../media/image17.png"/><Relationship Id="rId41" Type="http://schemas.openxmlformats.org/officeDocument/2006/relationships/customXml" Target="../ink/ink18.xml"/><Relationship Id="rId54" Type="http://schemas.openxmlformats.org/officeDocument/2006/relationships/image" Target="../media/image34.png"/><Relationship Id="rId62" Type="http://schemas.openxmlformats.org/officeDocument/2006/relationships/image" Target="../media/image38.png"/><Relationship Id="rId70" Type="http://schemas.openxmlformats.org/officeDocument/2006/relationships/image" Target="../media/image42.png"/><Relationship Id="rId75" Type="http://schemas.openxmlformats.org/officeDocument/2006/relationships/customXml" Target="../ink/ink3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15" Type="http://schemas.openxmlformats.org/officeDocument/2006/relationships/customXml" Target="../ink/ink5.xml"/><Relationship Id="rId23" Type="http://schemas.openxmlformats.org/officeDocument/2006/relationships/customXml" Target="../ink/ink9.xml"/><Relationship Id="rId28" Type="http://schemas.openxmlformats.org/officeDocument/2006/relationships/image" Target="../media/image21.png"/><Relationship Id="rId36" Type="http://schemas.openxmlformats.org/officeDocument/2006/relationships/image" Target="../media/image25.png"/><Relationship Id="rId49" Type="http://schemas.openxmlformats.org/officeDocument/2006/relationships/customXml" Target="../ink/ink22.xml"/><Relationship Id="rId57" Type="http://schemas.openxmlformats.org/officeDocument/2006/relationships/customXml" Target="../ink/ink26.xml"/><Relationship Id="rId10" Type="http://schemas.openxmlformats.org/officeDocument/2006/relationships/image" Target="../media/image12.png"/><Relationship Id="rId31" Type="http://schemas.openxmlformats.org/officeDocument/2006/relationships/customXml" Target="../ink/ink13.xml"/><Relationship Id="rId44" Type="http://schemas.openxmlformats.org/officeDocument/2006/relationships/image" Target="../media/image29.png"/><Relationship Id="rId52" Type="http://schemas.openxmlformats.org/officeDocument/2006/relationships/image" Target="../media/image33.png"/><Relationship Id="rId60" Type="http://schemas.openxmlformats.org/officeDocument/2006/relationships/image" Target="../media/image37.png"/><Relationship Id="rId65" Type="http://schemas.openxmlformats.org/officeDocument/2006/relationships/customXml" Target="../ink/ink30.xml"/><Relationship Id="rId73" Type="http://schemas.openxmlformats.org/officeDocument/2006/relationships/customXml" Target="../ink/ink34.xml"/><Relationship Id="rId78" Type="http://schemas.openxmlformats.org/officeDocument/2006/relationships/image" Target="../media/image46.png"/><Relationship Id="rId81" Type="http://schemas.openxmlformats.org/officeDocument/2006/relationships/customXml" Target="../ink/ink38.xml"/><Relationship Id="rId4" Type="http://schemas.openxmlformats.org/officeDocument/2006/relationships/image" Target="../media/image8.png"/><Relationship Id="rId9" Type="http://schemas.openxmlformats.org/officeDocument/2006/relationships/customXml" Target="../ink/ink2.xml"/><Relationship Id="rId13" Type="http://schemas.openxmlformats.org/officeDocument/2006/relationships/customXml" Target="../ink/ink4.xml"/><Relationship Id="rId18" Type="http://schemas.openxmlformats.org/officeDocument/2006/relationships/image" Target="../media/image16.png"/><Relationship Id="rId39" Type="http://schemas.openxmlformats.org/officeDocument/2006/relationships/customXml" Target="../ink/ink17.xml"/><Relationship Id="rId34" Type="http://schemas.openxmlformats.org/officeDocument/2006/relationships/image" Target="../media/image24.png"/><Relationship Id="rId50" Type="http://schemas.openxmlformats.org/officeDocument/2006/relationships/image" Target="../media/image32.png"/><Relationship Id="rId55" Type="http://schemas.openxmlformats.org/officeDocument/2006/relationships/customXml" Target="../ink/ink25.xml"/><Relationship Id="rId76" Type="http://schemas.openxmlformats.org/officeDocument/2006/relationships/image" Target="../media/image45.png"/><Relationship Id="rId7" Type="http://schemas.openxmlformats.org/officeDocument/2006/relationships/customXml" Target="../ink/ink1.xml"/><Relationship Id="rId71" Type="http://schemas.openxmlformats.org/officeDocument/2006/relationships/customXml" Target="../ink/ink33.xml"/><Relationship Id="rId2" Type="http://schemas.openxmlformats.org/officeDocument/2006/relationships/image" Target="../media/image6.png"/><Relationship Id="rId29" Type="http://schemas.openxmlformats.org/officeDocument/2006/relationships/customXml" Target="../ink/ink12.xml"/><Relationship Id="rId24" Type="http://schemas.openxmlformats.org/officeDocument/2006/relationships/image" Target="../media/image19.png"/><Relationship Id="rId40" Type="http://schemas.openxmlformats.org/officeDocument/2006/relationships/image" Target="../media/image27.png"/><Relationship Id="rId45" Type="http://schemas.openxmlformats.org/officeDocument/2006/relationships/customXml" Target="../ink/ink20.xml"/><Relationship Id="rId66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0.png"/><Relationship Id="rId3" Type="http://schemas.openxmlformats.org/officeDocument/2006/relationships/image" Target="../media/image210.png"/><Relationship Id="rId7" Type="http://schemas.openxmlformats.org/officeDocument/2006/relationships/image" Target="../media/image61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0.png"/><Relationship Id="rId5" Type="http://schemas.openxmlformats.org/officeDocument/2006/relationships/image" Target="../media/image410.png"/><Relationship Id="rId10" Type="http://schemas.openxmlformats.org/officeDocument/2006/relationships/image" Target="../media/image91.png"/><Relationship Id="rId4" Type="http://schemas.openxmlformats.org/officeDocument/2006/relationships/image" Target="../media/image310.png"/><Relationship Id="rId9" Type="http://schemas.openxmlformats.org/officeDocument/2006/relationships/image" Target="../media/image8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7" Type="http://schemas.openxmlformats.org/officeDocument/2006/relationships/image" Target="../media/image150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0.png"/><Relationship Id="rId5" Type="http://schemas.openxmlformats.org/officeDocument/2006/relationships/image" Target="../media/image130.png"/><Relationship Id="rId4" Type="http://schemas.openxmlformats.org/officeDocument/2006/relationships/image" Target="../media/image1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170.png"/><Relationship Id="rId7" Type="http://schemas.openxmlformats.org/officeDocument/2006/relationships/image" Target="../media/image200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0.png"/><Relationship Id="rId5" Type="http://schemas.openxmlformats.org/officeDocument/2006/relationships/image" Target="../media/image180.png"/><Relationship Id="rId4" Type="http://schemas.openxmlformats.org/officeDocument/2006/relationships/image" Target="../media/image1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0.png"/><Relationship Id="rId7" Type="http://schemas.openxmlformats.org/officeDocument/2006/relationships/image" Target="../media/image260.png"/><Relationship Id="rId12" Type="http://schemas.openxmlformats.org/officeDocument/2006/relationships/image" Target="../media/image55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3.png"/><Relationship Id="rId11" Type="http://schemas.openxmlformats.org/officeDocument/2006/relationships/image" Target="../media/image54.png"/><Relationship Id="rId5" Type="http://schemas.openxmlformats.org/officeDocument/2006/relationships/image" Target="../media/image250.png"/><Relationship Id="rId10" Type="http://schemas.openxmlformats.org/officeDocument/2006/relationships/image" Target="../media/image290.png"/><Relationship Id="rId4" Type="http://schemas.openxmlformats.org/officeDocument/2006/relationships/image" Target="../media/image240.png"/><Relationship Id="rId9" Type="http://schemas.openxmlformats.org/officeDocument/2006/relationships/image" Target="../media/image28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0.png"/><Relationship Id="rId3" Type="http://schemas.openxmlformats.org/officeDocument/2006/relationships/image" Target="../media/image330.png"/><Relationship Id="rId7" Type="http://schemas.openxmlformats.org/officeDocument/2006/relationships/image" Target="../media/image350.png"/><Relationship Id="rId2" Type="http://schemas.openxmlformats.org/officeDocument/2006/relationships/image" Target="../media/image32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6.png"/><Relationship Id="rId11" Type="http://schemas.openxmlformats.org/officeDocument/2006/relationships/image" Target="../media/image58.png"/><Relationship Id="rId5" Type="http://schemas.openxmlformats.org/officeDocument/2006/relationships/image" Target="../media/image53.png"/><Relationship Id="rId10" Type="http://schemas.openxmlformats.org/officeDocument/2006/relationships/image" Target="../media/image57.png"/><Relationship Id="rId4" Type="http://schemas.openxmlformats.org/officeDocument/2006/relationships/image" Target="../media/image340.png"/><Relationship Id="rId9" Type="http://schemas.openxmlformats.org/officeDocument/2006/relationships/image" Target="../media/image37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83126-2673-4BB3-82D9-C0E06B6BD6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b="1" dirty="0"/>
              <a:t>Matrices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EC27EF-A28E-4528-B10F-73C539F254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/>
              <a:t>Geometric Transformation</a:t>
            </a:r>
          </a:p>
        </p:txBody>
      </p:sp>
    </p:spTree>
    <p:extLst>
      <p:ext uri="{BB962C8B-B14F-4D97-AF65-F5344CB8AC3E}">
        <p14:creationId xmlns:p14="http://schemas.microsoft.com/office/powerpoint/2010/main" val="40693883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ADA7AF8-1FC9-4807-B4FF-6DF092ABA010}"/>
              </a:ext>
            </a:extLst>
          </p:cNvPr>
          <p:cNvSpPr txBox="1"/>
          <p:nvPr/>
        </p:nvSpPr>
        <p:spPr>
          <a:xfrm>
            <a:off x="0" y="-14262"/>
            <a:ext cx="4023093" cy="584775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Concept Development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B59DFFB-C0E6-1141-433E-F6BA7977E63B}"/>
                  </a:ext>
                </a:extLst>
              </p:cNvPr>
              <p:cNvSpPr txBox="1"/>
              <p:nvPr/>
            </p:nvSpPr>
            <p:spPr>
              <a:xfrm>
                <a:off x="129869" y="730990"/>
                <a:ext cx="10167070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kumimoji="0" lang="en-AU" sz="20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Consider a</a:t>
                </a:r>
                <a:r>
                  <a:rPr kumimoji="0" lang="en-AU" sz="2000" b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point, </a:t>
                </a:r>
                <a14:m>
                  <m:oMath xmlns:m="http://schemas.openxmlformats.org/officeDocument/2006/math"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</m:t>
                    </m:r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</m:t>
                    </m:r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𝑦</m:t>
                    </m:r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in the cartesian plane,</a:t>
                </a:r>
              </a:p>
              <a:p>
                <a:pPr lvl="0">
                  <a:defRPr/>
                </a:pPr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Performing a </a:t>
                </a:r>
                <a:r>
                  <a:rPr lang="en-AU" sz="20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shear parallel to the </a:t>
                </a:r>
                <a14:m>
                  <m:oMath xmlns:m="http://schemas.openxmlformats.org/officeDocument/2006/math">
                    <m:r>
                      <a:rPr lang="en-AU" sz="2000" b="1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𝐱</m:t>
                    </m:r>
                    <m:r>
                      <a:rPr lang="en-AU" sz="2000" b="1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r>
                      <a:rPr lang="en-AU" sz="2000" b="1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𝒂𝒙𝒊𝒔</m:t>
                    </m:r>
                  </m:oMath>
                </a14:m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we have: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B59DFFB-C0E6-1141-433E-F6BA7977E6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869" y="730990"/>
                <a:ext cx="10167070" cy="615553"/>
              </a:xfrm>
              <a:prstGeom prst="rect">
                <a:avLst/>
              </a:prstGeom>
              <a:blipFill>
                <a:blip r:embed="rId3"/>
                <a:stretch>
                  <a:fillRect l="-1499" t="-11881" b="-2475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D553480-BA58-D5F0-B19D-448BEC830D32}"/>
                  </a:ext>
                </a:extLst>
              </p:cNvPr>
              <p:cNvSpPr txBox="1"/>
              <p:nvPr/>
            </p:nvSpPr>
            <p:spPr>
              <a:xfrm>
                <a:off x="686583" y="1487555"/>
                <a:ext cx="4196842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→(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AU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𝒄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D553480-BA58-D5F0-B19D-448BEC830D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583" y="1487555"/>
                <a:ext cx="4196842" cy="307777"/>
              </a:xfrm>
              <a:prstGeom prst="rect">
                <a:avLst/>
              </a:prstGeom>
              <a:blipFill>
                <a:blip r:embed="rId4"/>
                <a:stretch>
                  <a:fillRect t="-1961" b="-33333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9F208DD8-7804-967E-05F5-F92DAA9D64A1}"/>
                  </a:ext>
                </a:extLst>
              </p:cNvPr>
              <p:cNvSpPr txBox="1"/>
              <p:nvPr/>
            </p:nvSpPr>
            <p:spPr>
              <a:xfrm>
                <a:off x="176252" y="1936344"/>
                <a:ext cx="658235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dirty="0"/>
                  <a:t>Each point is moved in the </a:t>
                </a:r>
                <a14:m>
                  <m:oMath xmlns:m="http://schemas.openxmlformats.org/officeDocument/2006/math">
                    <m:r>
                      <a:rPr lang="en-AU" sz="20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AU" sz="2000" dirty="0"/>
                  <a:t>direction by an amount proportional to the distance along the </a:t>
                </a:r>
                <a14:m>
                  <m:oMath xmlns:m="http://schemas.openxmlformats.org/officeDocument/2006/math">
                    <m:r>
                      <a:rPr lang="en-AU" sz="20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AU" sz="2000" b="0" i="0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AU" sz="2000" dirty="0"/>
                  <a:t>axis </a:t>
                </a: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9F208DD8-7804-967E-05F5-F92DAA9D64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252" y="1936344"/>
                <a:ext cx="6582356" cy="615553"/>
              </a:xfrm>
              <a:prstGeom prst="rect">
                <a:avLst/>
              </a:prstGeom>
              <a:blipFill>
                <a:blip r:embed="rId5"/>
                <a:stretch>
                  <a:fillRect l="-2407" t="-12871" b="-2376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>
            <a:extLst>
              <a:ext uri="{FF2B5EF4-FFF2-40B4-BE49-F238E27FC236}">
                <a16:creationId xmlns:a16="http://schemas.microsoft.com/office/drawing/2014/main" id="{B0FA8EFB-B4AD-7380-57B4-C3B594F7C44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0313" y="2821488"/>
            <a:ext cx="7946218" cy="3503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0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F4837559-0CA7-97B7-E55A-891F677B0EE0}"/>
              </a:ext>
            </a:extLst>
          </p:cNvPr>
          <p:cNvGrpSpPr/>
          <p:nvPr/>
        </p:nvGrpSpPr>
        <p:grpSpPr>
          <a:xfrm>
            <a:off x="99753" y="1110316"/>
            <a:ext cx="7832035" cy="1906378"/>
            <a:chOff x="251791" y="2692909"/>
            <a:chExt cx="10395036" cy="2530232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39CA4A1C-524F-103E-F74D-1BE117CD69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1588" t="54702" r="3780"/>
            <a:stretch/>
          </p:blipFill>
          <p:spPr>
            <a:xfrm>
              <a:off x="251791" y="2692909"/>
              <a:ext cx="10395036" cy="2530232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2BEE96E-2D67-3149-771B-055175785607}"/>
                </a:ext>
              </a:extLst>
            </p:cNvPr>
            <p:cNvSpPr/>
            <p:nvPr/>
          </p:nvSpPr>
          <p:spPr>
            <a:xfrm>
              <a:off x="4114800" y="2822713"/>
              <a:ext cx="1093304" cy="85476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2ADA7AF8-1FC9-4807-B4FF-6DF092ABA010}"/>
              </a:ext>
            </a:extLst>
          </p:cNvPr>
          <p:cNvSpPr txBox="1"/>
          <p:nvPr/>
        </p:nvSpPr>
        <p:spPr>
          <a:xfrm>
            <a:off x="0" y="-14262"/>
            <a:ext cx="2945880" cy="584775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Guided Practice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F6841A5-713B-46A0-042F-6F315D22DEA5}"/>
              </a:ext>
            </a:extLst>
          </p:cNvPr>
          <p:cNvSpPr txBox="1"/>
          <p:nvPr/>
        </p:nvSpPr>
        <p:spPr>
          <a:xfrm>
            <a:off x="318506" y="858151"/>
            <a:ext cx="69970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AU" sz="2000" dirty="0"/>
              <a:t>Determine the matrix that transforms the following: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D59C962-323E-1F7E-5854-0661835B844B}"/>
                  </a:ext>
                </a:extLst>
              </p:cNvPr>
              <p:cNvSpPr txBox="1"/>
              <p:nvPr/>
            </p:nvSpPr>
            <p:spPr>
              <a:xfrm>
                <a:off x="657066" y="3118940"/>
                <a:ext cx="5820234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    </m:t>
                          </m:r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sz="20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AU" sz="2000" dirty="0">
                          <a:solidFill>
                            <a:prstClr val="black"/>
                          </a:solidFill>
                          <a:latin typeface="Tw Cen MT" panose="020B0602020104020603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    </m:t>
                          </m:r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D59C962-323E-1F7E-5854-0661835B84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066" y="3118940"/>
                <a:ext cx="5820234" cy="54777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B362220E-3A4D-CCBD-80D4-7910C983DBC1}"/>
                  </a:ext>
                </a:extLst>
              </p:cNvPr>
              <p:cNvSpPr txBox="1"/>
              <p:nvPr/>
            </p:nvSpPr>
            <p:spPr>
              <a:xfrm>
                <a:off x="786336" y="3768965"/>
                <a:ext cx="5820234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</m:mr>
                          </m:m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    </m:t>
                          </m:r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sz="20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AU" sz="2000" dirty="0">
                          <a:solidFill>
                            <a:prstClr val="black"/>
                          </a:solidFill>
                          <a:latin typeface="Tw Cen MT" panose="020B0602020104020603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    </m:t>
                          </m:r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B362220E-3A4D-CCBD-80D4-7910C983DB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6336" y="3768965"/>
                <a:ext cx="5820234" cy="54777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3FD3720-55F8-C966-567E-5B48C62CD991}"/>
                  </a:ext>
                </a:extLst>
              </p:cNvPr>
              <p:cNvSpPr txBox="1"/>
              <p:nvPr/>
            </p:nvSpPr>
            <p:spPr>
              <a:xfrm>
                <a:off x="923920" y="4418990"/>
                <a:ext cx="5820234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sz="20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AU" sz="2000" dirty="0">
                          <a:solidFill>
                            <a:prstClr val="black"/>
                          </a:solidFill>
                          <a:latin typeface="Tw Cen MT" panose="020B0602020104020603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3FD3720-55F8-C966-567E-5B48C62CD9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3920" y="4418990"/>
                <a:ext cx="5820234" cy="54777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71864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EE8F2C17-56FF-2366-6374-9630E047FA39}"/>
              </a:ext>
            </a:extLst>
          </p:cNvPr>
          <p:cNvGrpSpPr/>
          <p:nvPr/>
        </p:nvGrpSpPr>
        <p:grpSpPr>
          <a:xfrm>
            <a:off x="326726" y="2928033"/>
            <a:ext cx="6407412" cy="1906378"/>
            <a:chOff x="6314661" y="3241715"/>
            <a:chExt cx="4916556" cy="1462808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0A50940F-649E-CDCB-051E-091C106B50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9153" t="38108" r="14851" b="35475"/>
            <a:stretch/>
          </p:blipFill>
          <p:spPr>
            <a:xfrm>
              <a:off x="6314661" y="3371603"/>
              <a:ext cx="4916556" cy="1332920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2BEE96E-2D67-3149-771B-055175785607}"/>
                </a:ext>
              </a:extLst>
            </p:cNvPr>
            <p:cNvSpPr/>
            <p:nvPr/>
          </p:nvSpPr>
          <p:spPr>
            <a:xfrm>
              <a:off x="8499166" y="3241715"/>
              <a:ext cx="823739" cy="6440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2ADA7AF8-1FC9-4807-B4FF-6DF092ABA010}"/>
              </a:ext>
            </a:extLst>
          </p:cNvPr>
          <p:cNvSpPr txBox="1"/>
          <p:nvPr/>
        </p:nvSpPr>
        <p:spPr>
          <a:xfrm>
            <a:off x="0" y="-14262"/>
            <a:ext cx="4023093" cy="584775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Concept Development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B59DFFB-C0E6-1141-433E-F6BA7977E63B}"/>
                  </a:ext>
                </a:extLst>
              </p:cNvPr>
              <p:cNvSpPr txBox="1"/>
              <p:nvPr/>
            </p:nvSpPr>
            <p:spPr>
              <a:xfrm>
                <a:off x="129869" y="730990"/>
                <a:ext cx="10167070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kumimoji="0" lang="en-AU" sz="20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Consider a</a:t>
                </a:r>
                <a:r>
                  <a:rPr kumimoji="0" lang="en-AU" sz="2000" b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point, </a:t>
                </a:r>
                <a14:m>
                  <m:oMath xmlns:m="http://schemas.openxmlformats.org/officeDocument/2006/math"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</m:t>
                    </m:r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</m:t>
                    </m:r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𝑦</m:t>
                    </m:r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in the cartesian plane,</a:t>
                </a:r>
              </a:p>
              <a:p>
                <a:pPr lvl="0">
                  <a:defRPr/>
                </a:pPr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Performing a </a:t>
                </a:r>
                <a:r>
                  <a:rPr lang="en-AU" sz="20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shear parallel to the y</a:t>
                </a:r>
                <a14:m>
                  <m:oMath xmlns:m="http://schemas.openxmlformats.org/officeDocument/2006/math">
                    <m:r>
                      <a:rPr lang="en-AU" sz="2000" b="1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r>
                      <a:rPr lang="en-AU" sz="2000" b="1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𝒂𝒙𝒊𝒔</m:t>
                    </m:r>
                  </m:oMath>
                </a14:m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we have: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B59DFFB-C0E6-1141-433E-F6BA7977E6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869" y="730990"/>
                <a:ext cx="10167070" cy="615553"/>
              </a:xfrm>
              <a:prstGeom prst="rect">
                <a:avLst/>
              </a:prstGeom>
              <a:blipFill>
                <a:blip r:embed="rId3"/>
                <a:stretch>
                  <a:fillRect l="-1499" t="-11881" b="-2475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D553480-BA58-D5F0-B19D-448BEC830D32}"/>
                  </a:ext>
                </a:extLst>
              </p:cNvPr>
              <p:cNvSpPr txBox="1"/>
              <p:nvPr/>
            </p:nvSpPr>
            <p:spPr>
              <a:xfrm>
                <a:off x="686583" y="1487555"/>
                <a:ext cx="4196842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→(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AU" sz="2000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AU" sz="20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𝒄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D553480-BA58-D5F0-B19D-448BEC830D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583" y="1487555"/>
                <a:ext cx="4196842" cy="307777"/>
              </a:xfrm>
              <a:prstGeom prst="rect">
                <a:avLst/>
              </a:prstGeom>
              <a:blipFill>
                <a:blip r:embed="rId4"/>
                <a:stretch>
                  <a:fillRect t="-1961" b="-33333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9F208DD8-7804-967E-05F5-F92DAA9D64A1}"/>
                  </a:ext>
                </a:extLst>
              </p:cNvPr>
              <p:cNvSpPr txBox="1"/>
              <p:nvPr/>
            </p:nvSpPr>
            <p:spPr>
              <a:xfrm>
                <a:off x="176252" y="1936344"/>
                <a:ext cx="658235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dirty="0"/>
                  <a:t>Each point is moved in the </a:t>
                </a: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AU" sz="2000" dirty="0"/>
                  <a:t>direction by a amount proportional to the distance along the </a:t>
                </a: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AU" sz="2000" b="0" i="0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AU" sz="2000" dirty="0"/>
                  <a:t>axis </a:t>
                </a: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9F208DD8-7804-967E-05F5-F92DAA9D64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252" y="1936344"/>
                <a:ext cx="6582356" cy="615553"/>
              </a:xfrm>
              <a:prstGeom prst="rect">
                <a:avLst/>
              </a:prstGeom>
              <a:blipFill>
                <a:blip r:embed="rId5"/>
                <a:stretch>
                  <a:fillRect l="-2407" t="-12871" b="-2376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9F6841A5-713B-46A0-042F-6F315D22DEA5}"/>
              </a:ext>
            </a:extLst>
          </p:cNvPr>
          <p:cNvSpPr txBox="1"/>
          <p:nvPr/>
        </p:nvSpPr>
        <p:spPr>
          <a:xfrm>
            <a:off x="218753" y="2675868"/>
            <a:ext cx="69970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AU" sz="2000" dirty="0"/>
              <a:t>Determine the matrix that transforms the following: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D59C962-323E-1F7E-5854-0661835B844B}"/>
                  </a:ext>
                </a:extLst>
              </p:cNvPr>
              <p:cNvSpPr txBox="1"/>
              <p:nvPr/>
            </p:nvSpPr>
            <p:spPr>
              <a:xfrm>
                <a:off x="557313" y="4936657"/>
                <a:ext cx="5820234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    </m:t>
                          </m:r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sz="20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AU" sz="2000" dirty="0">
                          <a:solidFill>
                            <a:prstClr val="black"/>
                          </a:solidFill>
                          <a:latin typeface="Tw Cen MT" panose="020B0602020104020603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</m:m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    </m:t>
                          </m:r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D59C962-323E-1F7E-5854-0661835B84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313" y="4936657"/>
                <a:ext cx="5820234" cy="54777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B362220E-3A4D-CCBD-80D4-7910C983DBC1}"/>
                  </a:ext>
                </a:extLst>
              </p:cNvPr>
              <p:cNvSpPr txBox="1"/>
              <p:nvPr/>
            </p:nvSpPr>
            <p:spPr>
              <a:xfrm>
                <a:off x="686583" y="5586682"/>
                <a:ext cx="5820234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</m:mr>
                          </m:m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    </m:t>
                          </m:r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sz="20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AU" sz="2000" dirty="0">
                          <a:solidFill>
                            <a:prstClr val="black"/>
                          </a:solidFill>
                          <a:latin typeface="Tw Cen MT" panose="020B0602020104020603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</m:m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    </m:t>
                          </m:r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B362220E-3A4D-CCBD-80D4-7910C983DB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583" y="5586682"/>
                <a:ext cx="5820234" cy="54777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3FD3720-55F8-C966-567E-5B48C62CD991}"/>
                  </a:ext>
                </a:extLst>
              </p:cNvPr>
              <p:cNvSpPr txBox="1"/>
              <p:nvPr/>
            </p:nvSpPr>
            <p:spPr>
              <a:xfrm>
                <a:off x="824167" y="6236707"/>
                <a:ext cx="5820234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sz="20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AU" sz="2000" dirty="0">
                          <a:solidFill>
                            <a:prstClr val="black"/>
                          </a:solidFill>
                          <a:latin typeface="Tw Cen MT" panose="020B0602020104020603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3FD3720-55F8-C966-567E-5B48C62CD9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4167" y="6236707"/>
                <a:ext cx="5820234" cy="54777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13">
            <a:extLst>
              <a:ext uri="{FF2B5EF4-FFF2-40B4-BE49-F238E27FC236}">
                <a16:creationId xmlns:a16="http://schemas.microsoft.com/office/drawing/2014/main" id="{9F4299CB-388D-9C51-0424-4E96C4C681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258" t="65573" r="25348"/>
          <a:stretch/>
        </p:blipFill>
        <p:spPr>
          <a:xfrm>
            <a:off x="6911008" y="1970147"/>
            <a:ext cx="5232075" cy="2084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894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2" grpId="0"/>
      <p:bldP spid="9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ADA7AF8-1FC9-4807-B4FF-6DF092ABA010}"/>
              </a:ext>
            </a:extLst>
          </p:cNvPr>
          <p:cNvSpPr txBox="1"/>
          <p:nvPr/>
        </p:nvSpPr>
        <p:spPr>
          <a:xfrm>
            <a:off x="0" y="-14262"/>
            <a:ext cx="4023093" cy="584775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Concept Development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B59DFFB-C0E6-1141-433E-F6BA7977E63B}"/>
                  </a:ext>
                </a:extLst>
              </p:cNvPr>
              <p:cNvSpPr txBox="1"/>
              <p:nvPr/>
            </p:nvSpPr>
            <p:spPr>
              <a:xfrm>
                <a:off x="129869" y="730990"/>
                <a:ext cx="10167070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kumimoji="0" lang="en-AU" sz="20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Consider a</a:t>
                </a:r>
                <a:r>
                  <a:rPr kumimoji="0" lang="en-AU" sz="2000" b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point, </a:t>
                </a:r>
                <a14:m>
                  <m:oMath xmlns:m="http://schemas.openxmlformats.org/officeDocument/2006/math"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</m:t>
                    </m:r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</m:t>
                    </m:r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𝑦</m:t>
                    </m:r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in the cartesian plane,</a:t>
                </a:r>
              </a:p>
              <a:p>
                <a:pPr lvl="0">
                  <a:defRPr/>
                </a:pPr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Performing a </a:t>
                </a:r>
                <a:r>
                  <a:rPr lang="en-AU" sz="20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projection</a:t>
                </a:r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onto the </a:t>
                </a:r>
                <a14:m>
                  <m:oMath xmlns:m="http://schemas.openxmlformats.org/officeDocument/2006/math"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AU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</m:oMath>
                </a14:m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axis, the transformation is defined by: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B59DFFB-C0E6-1141-433E-F6BA7977E6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869" y="730990"/>
                <a:ext cx="10167070" cy="615553"/>
              </a:xfrm>
              <a:prstGeom prst="rect">
                <a:avLst/>
              </a:prstGeom>
              <a:blipFill>
                <a:blip r:embed="rId2"/>
                <a:stretch>
                  <a:fillRect l="-1499" t="-11881" b="-2475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D553480-BA58-D5F0-B19D-448BEC830D32}"/>
                  </a:ext>
                </a:extLst>
              </p:cNvPr>
              <p:cNvSpPr txBox="1"/>
              <p:nvPr/>
            </p:nvSpPr>
            <p:spPr>
              <a:xfrm>
                <a:off x="686583" y="1487555"/>
                <a:ext cx="4196842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→(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AU" sz="2000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AU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D553480-BA58-D5F0-B19D-448BEC830D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583" y="1487555"/>
                <a:ext cx="4196842" cy="307777"/>
              </a:xfrm>
              <a:prstGeom prst="rect">
                <a:avLst/>
              </a:prstGeom>
              <a:blipFill>
                <a:blip r:embed="rId3"/>
                <a:stretch>
                  <a:fillRect t="-1961" b="-33333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9F208DD8-7804-967E-05F5-F92DAA9D64A1}"/>
                  </a:ext>
                </a:extLst>
              </p:cNvPr>
              <p:cNvSpPr txBox="1"/>
              <p:nvPr/>
            </p:nvSpPr>
            <p:spPr>
              <a:xfrm>
                <a:off x="176252" y="1936344"/>
                <a:ext cx="9120148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Performing a </a:t>
                </a:r>
                <a:r>
                  <a:rPr lang="en-AU" sz="20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projection</a:t>
                </a:r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onto the </a:t>
                </a:r>
                <a14:m>
                  <m:oMath xmlns:m="http://schemas.openxmlformats.org/officeDocument/2006/math">
                    <m:r>
                      <a:rPr lang="en-AU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𝑦</m:t>
                    </m:r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</m:oMath>
                </a14:m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axis, the transformation is defined by:</a:t>
                </a: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9F208DD8-7804-967E-05F5-F92DAA9D64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252" y="1936344"/>
                <a:ext cx="9120148" cy="307777"/>
              </a:xfrm>
              <a:prstGeom prst="rect">
                <a:avLst/>
              </a:prstGeom>
              <a:blipFill>
                <a:blip r:embed="rId4"/>
                <a:stretch>
                  <a:fillRect l="-1738" t="-24000" b="-5200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864944F9-A049-D891-4D8C-554CBC1E578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394" t="59649"/>
          <a:stretch/>
        </p:blipFill>
        <p:spPr>
          <a:xfrm>
            <a:off x="927652" y="3054625"/>
            <a:ext cx="5489414" cy="206733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4BDC37D-40E8-25A5-4218-6C89473D759F}"/>
                  </a:ext>
                </a:extLst>
              </p:cNvPr>
              <p:cNvSpPr txBox="1"/>
              <p:nvPr/>
            </p:nvSpPr>
            <p:spPr>
              <a:xfrm>
                <a:off x="686583" y="2385133"/>
                <a:ext cx="4196842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→(</m:t>
                      </m:r>
                      <m:r>
                        <a:rPr lang="en-AU" sz="20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AU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4BDC37D-40E8-25A5-4218-6C89473D75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583" y="2385133"/>
                <a:ext cx="4196842" cy="307777"/>
              </a:xfrm>
              <a:prstGeom prst="rect">
                <a:avLst/>
              </a:prstGeom>
              <a:blipFill>
                <a:blip r:embed="rId6"/>
                <a:stretch>
                  <a:fillRect t="-1961" b="-33333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94565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2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96616" y="573122"/>
                <a:ext cx="11415975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AU" sz="2400" dirty="0"/>
                  <a:t>Find the image of the point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3,4</m:t>
                        </m:r>
                      </m:e>
                    </m:d>
                  </m:oMath>
                </a14:m>
                <a:r>
                  <a:rPr lang="en-AU" sz="2400" dirty="0"/>
                  <a:t> under each of the following transformations:</a:t>
                </a:r>
              </a:p>
              <a:p>
                <a:pPr marL="457200" indent="-457200">
                  <a:buAutoNum type="alphaLcParenR"/>
                </a:pPr>
                <a:r>
                  <a:rPr lang="en-AU" sz="2400" dirty="0"/>
                  <a:t>Reflection in the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AU" sz="2400" dirty="0"/>
                  <a:t>axis</a:t>
                </a:r>
              </a:p>
              <a:p>
                <a:pPr marL="457200" indent="-457200">
                  <a:buAutoNum type="alphaLcParenR"/>
                </a:pPr>
                <a:r>
                  <a:rPr lang="en-AU" sz="2400" dirty="0"/>
                  <a:t>Dilation of factor 2 from the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AU" sz="2400" dirty="0"/>
                  <a:t> axis (parallel to the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AU" sz="2400" dirty="0"/>
                  <a:t> axis)</a:t>
                </a:r>
              </a:p>
              <a:p>
                <a:pPr marL="457200" indent="-457200">
                  <a:buAutoNum type="alphaLcParenR"/>
                </a:pPr>
                <a:r>
                  <a:rPr lang="en-AU" sz="2400" dirty="0"/>
                  <a:t>Shear of factor 4 parallel to the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AU" sz="2400" dirty="0"/>
                  <a:t>axis </a:t>
                </a:r>
              </a:p>
              <a:p>
                <a:pPr marL="457200" indent="-457200">
                  <a:buAutoNum type="alphaLcParenR"/>
                </a:pPr>
                <a:r>
                  <a:rPr lang="en-AU" sz="2400" dirty="0"/>
                  <a:t>Projection onto the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AU" sz="2400" dirty="0"/>
                  <a:t>axis</a:t>
                </a: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616" y="573122"/>
                <a:ext cx="11415975" cy="1938992"/>
              </a:xfrm>
              <a:prstGeom prst="rect">
                <a:avLst/>
              </a:prstGeom>
              <a:blipFill>
                <a:blip r:embed="rId2"/>
                <a:stretch>
                  <a:fillRect l="-854" t="-2516" b="-660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2ADA7AF8-1FC9-4807-B4FF-6DF092ABA010}"/>
              </a:ext>
            </a:extLst>
          </p:cNvPr>
          <p:cNvSpPr txBox="1"/>
          <p:nvPr/>
        </p:nvSpPr>
        <p:spPr>
          <a:xfrm>
            <a:off x="0" y="0"/>
            <a:ext cx="3043350" cy="584775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Guided Practice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408245F3-42B5-B849-B83B-3C6FB1BEC05D}"/>
                  </a:ext>
                </a:extLst>
              </p:cNvPr>
              <p:cNvSpPr txBox="1"/>
              <p:nvPr/>
            </p:nvSpPr>
            <p:spPr>
              <a:xfrm>
                <a:off x="481553" y="2618881"/>
                <a:ext cx="3388081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lang="en-AU" sz="2000" dirty="0"/>
                  <a:t>a)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</m:m>
                      </m:e>
                    </m:d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408245F3-42B5-B849-B83B-3C6FB1BEC0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553" y="2618881"/>
                <a:ext cx="3388081" cy="547779"/>
              </a:xfrm>
              <a:prstGeom prst="rect">
                <a:avLst/>
              </a:prstGeom>
              <a:blipFill>
                <a:blip r:embed="rId3"/>
                <a:stretch>
                  <a:fillRect l="-4676" b="-674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90A18563-4CB2-53FB-B39D-053F69389898}"/>
                  </a:ext>
                </a:extLst>
              </p:cNvPr>
              <p:cNvSpPr txBox="1"/>
              <p:nvPr/>
            </p:nvSpPr>
            <p:spPr>
              <a:xfrm>
                <a:off x="587571" y="3429000"/>
                <a:ext cx="230553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kumimoji="0" lang="en-AU" sz="20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Image is : </a:t>
                </a:r>
                <a14:m>
                  <m:oMath xmlns:m="http://schemas.openxmlformats.org/officeDocument/2006/math">
                    <m:r>
                      <a:rPr kumimoji="0" lang="en-AU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(−3, 4)</m:t>
                    </m:r>
                  </m:oMath>
                </a14:m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90A18563-4CB2-53FB-B39D-053F693898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571" y="3429000"/>
                <a:ext cx="2305530" cy="307777"/>
              </a:xfrm>
              <a:prstGeom prst="rect">
                <a:avLst/>
              </a:prstGeom>
              <a:blipFill>
                <a:blip r:embed="rId4"/>
                <a:stretch>
                  <a:fillRect l="-6596" t="-26000" b="-5000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51749BA-C00A-6163-BB7A-685D829FAA45}"/>
                  </a:ext>
                </a:extLst>
              </p:cNvPr>
              <p:cNvSpPr txBox="1"/>
              <p:nvPr/>
            </p:nvSpPr>
            <p:spPr>
              <a:xfrm>
                <a:off x="587571" y="4345887"/>
                <a:ext cx="3388081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lang="en-AU" sz="2000" dirty="0"/>
                  <a:t>b)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</m:m>
                      </m:e>
                    </m:d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51749BA-C00A-6163-BB7A-685D829FAA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571" y="4345887"/>
                <a:ext cx="3388081" cy="547779"/>
              </a:xfrm>
              <a:prstGeom prst="rect">
                <a:avLst/>
              </a:prstGeom>
              <a:blipFill>
                <a:blip r:embed="rId5"/>
                <a:stretch>
                  <a:fillRect l="-4496" b="-555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67E735D-9DEA-936C-3B31-D50D78800B98}"/>
                  </a:ext>
                </a:extLst>
              </p:cNvPr>
              <p:cNvSpPr txBox="1"/>
              <p:nvPr/>
            </p:nvSpPr>
            <p:spPr>
              <a:xfrm>
                <a:off x="693589" y="5156006"/>
                <a:ext cx="230553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kumimoji="0" lang="en-AU" sz="20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Image is : </a:t>
                </a:r>
                <a14:m>
                  <m:oMath xmlns:m="http://schemas.openxmlformats.org/officeDocument/2006/math">
                    <m:r>
                      <a:rPr kumimoji="0" lang="en-AU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(6, 4)</m:t>
                    </m:r>
                  </m:oMath>
                </a14:m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67E735D-9DEA-936C-3B31-D50D78800B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3589" y="5156006"/>
                <a:ext cx="2305530" cy="307777"/>
              </a:xfrm>
              <a:prstGeom prst="rect">
                <a:avLst/>
              </a:prstGeom>
              <a:blipFill>
                <a:blip r:embed="rId6"/>
                <a:stretch>
                  <a:fillRect l="-6878" t="-26000" b="-5000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7C83B8D5-63D7-DAA0-9D8B-B732CFCD2627}"/>
                  </a:ext>
                </a:extLst>
              </p:cNvPr>
              <p:cNvSpPr txBox="1"/>
              <p:nvPr/>
            </p:nvSpPr>
            <p:spPr>
              <a:xfrm>
                <a:off x="6096000" y="2618881"/>
                <a:ext cx="3388081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lang="en-AU" sz="2000" dirty="0"/>
                  <a:t>c)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</m:m>
                      </m:e>
                    </m:d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7C83B8D5-63D7-DAA0-9D8B-B732CFCD26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2618881"/>
                <a:ext cx="3388081" cy="547779"/>
              </a:xfrm>
              <a:prstGeom prst="rect">
                <a:avLst/>
              </a:prstGeom>
              <a:blipFill>
                <a:blip r:embed="rId7"/>
                <a:stretch>
                  <a:fillRect l="-4496" b="-674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3CB8BBAB-FA0F-F9DF-1793-DB8E17314BAE}"/>
                  </a:ext>
                </a:extLst>
              </p:cNvPr>
              <p:cNvSpPr txBox="1"/>
              <p:nvPr/>
            </p:nvSpPr>
            <p:spPr>
              <a:xfrm>
                <a:off x="6407426" y="3384701"/>
                <a:ext cx="230553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kumimoji="0" lang="en-AU" sz="20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Image is : </a:t>
                </a:r>
                <a14:m>
                  <m:oMath xmlns:m="http://schemas.openxmlformats.org/officeDocument/2006/math">
                    <m:r>
                      <a:rPr kumimoji="0" lang="en-AU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(19, 4)</m:t>
                    </m:r>
                  </m:oMath>
                </a14:m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3CB8BBAB-FA0F-F9DF-1793-DB8E17314B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7426" y="3384701"/>
                <a:ext cx="2305530" cy="307777"/>
              </a:xfrm>
              <a:prstGeom prst="rect">
                <a:avLst/>
              </a:prstGeom>
              <a:blipFill>
                <a:blip r:embed="rId8"/>
                <a:stretch>
                  <a:fillRect l="-6614" t="-25490" b="-4902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E18C916-3468-6FB7-2C11-AD43F3F7D46B}"/>
                  </a:ext>
                </a:extLst>
              </p:cNvPr>
              <p:cNvSpPr txBox="1"/>
              <p:nvPr/>
            </p:nvSpPr>
            <p:spPr>
              <a:xfrm>
                <a:off x="6162261" y="4512952"/>
                <a:ext cx="3388081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lang="en-AU" sz="2000" dirty="0"/>
                  <a:t>c)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</m:m>
                      </m:e>
                    </m:d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E18C916-3468-6FB7-2C11-AD43F3F7D4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2261" y="4512952"/>
                <a:ext cx="3388081" cy="547779"/>
              </a:xfrm>
              <a:prstGeom prst="rect">
                <a:avLst/>
              </a:prstGeom>
              <a:blipFill>
                <a:blip r:embed="rId9"/>
                <a:stretch>
                  <a:fillRect l="-4676" b="-666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A3F9F6E2-3A4D-CB81-E531-73488D4FA60E}"/>
                  </a:ext>
                </a:extLst>
              </p:cNvPr>
              <p:cNvSpPr txBox="1"/>
              <p:nvPr/>
            </p:nvSpPr>
            <p:spPr>
              <a:xfrm>
                <a:off x="6473687" y="5278772"/>
                <a:ext cx="230553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kumimoji="0" lang="en-AU" sz="20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Image is : </a:t>
                </a:r>
                <a14:m>
                  <m:oMath xmlns:m="http://schemas.openxmlformats.org/officeDocument/2006/math">
                    <m:r>
                      <a:rPr kumimoji="0" lang="en-AU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(0, 4)</m:t>
                    </m:r>
                  </m:oMath>
                </a14:m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A3F9F6E2-3A4D-CB81-E531-73488D4FA6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3687" y="5278772"/>
                <a:ext cx="2305530" cy="307777"/>
              </a:xfrm>
              <a:prstGeom prst="rect">
                <a:avLst/>
              </a:prstGeom>
              <a:blipFill>
                <a:blip r:embed="rId10"/>
                <a:stretch>
                  <a:fillRect l="-6878" t="-26000" b="-5000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1952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6" grpId="0"/>
      <p:bldP spid="7" grpId="0"/>
      <p:bldP spid="8" grpId="0"/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357599" y="812616"/>
            <a:ext cx="10261909" cy="816679"/>
          </a:xfrm>
        </p:spPr>
        <p:txBody>
          <a:bodyPr>
            <a:normAutofit/>
          </a:bodyPr>
          <a:lstStyle/>
          <a:p>
            <a:pPr algn="l"/>
            <a:r>
              <a:rPr lang="en-AU" sz="4000" dirty="0"/>
              <a:t>Complete Cambridge Ex 16B</a:t>
            </a:r>
          </a:p>
          <a:p>
            <a:pPr algn="l"/>
            <a:endParaRPr lang="en-AU" sz="4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4B07689-760D-4D71-9448-AFF1CCEB30E0}"/>
              </a:ext>
            </a:extLst>
          </p:cNvPr>
          <p:cNvSpPr txBox="1"/>
          <p:nvPr/>
        </p:nvSpPr>
        <p:spPr>
          <a:xfrm>
            <a:off x="0" y="-28398"/>
            <a:ext cx="3895468" cy="584775"/>
          </a:xfrm>
          <a:prstGeom prst="homePlate">
            <a:avLst/>
          </a:prstGeom>
          <a:solidFill>
            <a:srgbClr val="00206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Independent Practice</a:t>
            </a:r>
          </a:p>
        </p:txBody>
      </p:sp>
    </p:spTree>
    <p:extLst>
      <p:ext uri="{BB962C8B-B14F-4D97-AF65-F5344CB8AC3E}">
        <p14:creationId xmlns:p14="http://schemas.microsoft.com/office/powerpoint/2010/main" val="3900911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ADA7AF8-1FC9-4807-B4FF-6DF092ABA010}"/>
              </a:ext>
            </a:extLst>
          </p:cNvPr>
          <p:cNvSpPr txBox="1"/>
          <p:nvPr/>
        </p:nvSpPr>
        <p:spPr>
          <a:xfrm>
            <a:off x="0" y="-14262"/>
            <a:ext cx="4023093" cy="584775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Concept Development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B59DFFB-C0E6-1141-433E-F6BA7977E63B}"/>
                  </a:ext>
                </a:extLst>
              </p:cNvPr>
              <p:cNvSpPr txBox="1"/>
              <p:nvPr/>
            </p:nvSpPr>
            <p:spPr>
              <a:xfrm>
                <a:off x="129869" y="730990"/>
                <a:ext cx="7178708" cy="92333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kumimoji="0" lang="en-AU" sz="20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Consider a</a:t>
                </a:r>
                <a:r>
                  <a:rPr kumimoji="0" lang="en-AU" sz="2000" b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point, </a:t>
                </a:r>
                <a14:m>
                  <m:oMath xmlns:m="http://schemas.openxmlformats.org/officeDocument/2006/math"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</m:t>
                    </m:r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</m:t>
                    </m:r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𝑦</m:t>
                    </m:r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in the cartesian plane,</a:t>
                </a:r>
              </a:p>
              <a:p>
                <a:pPr lvl="0">
                  <a:defRPr/>
                </a:pPr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Performing a </a:t>
                </a:r>
                <a:r>
                  <a:rPr lang="en-AU" sz="20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translation</a:t>
                </a:r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moves every point in the figure in the </a:t>
                </a:r>
                <a:r>
                  <a:rPr lang="en-AU" sz="20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same </a:t>
                </a:r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direction and over the </a:t>
                </a:r>
                <a:r>
                  <a:rPr lang="en-AU" sz="20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same</a:t>
                </a:r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distance.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B59DFFB-C0E6-1141-433E-F6BA7977E6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869" y="730990"/>
                <a:ext cx="7178708" cy="923330"/>
              </a:xfrm>
              <a:prstGeom prst="rect">
                <a:avLst/>
              </a:prstGeom>
              <a:blipFill>
                <a:blip r:embed="rId2"/>
                <a:stretch>
                  <a:fillRect l="-2122" t="-7947" r="-1104" b="-1655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9F208DD8-7804-967E-05F5-F92DAA9D64A1}"/>
                  </a:ext>
                </a:extLst>
              </p:cNvPr>
              <p:cNvSpPr txBox="1"/>
              <p:nvPr/>
            </p:nvSpPr>
            <p:spPr>
              <a:xfrm>
                <a:off x="64934" y="1816929"/>
                <a:ext cx="9120148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Performing translation along the </a:t>
                </a:r>
                <a14:m>
                  <m:oMath xmlns:m="http://schemas.openxmlformats.org/officeDocument/2006/math">
                    <m:r>
                      <a:rPr lang="en-AU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</m:oMath>
                </a14:m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axis by </a:t>
                </a:r>
                <a14:m>
                  <m:oMath xmlns:m="http://schemas.openxmlformats.org/officeDocument/2006/math">
                    <m:r>
                      <a:rPr lang="en-AU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𝑎</m:t>
                    </m:r>
                  </m:oMath>
                </a14:m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units and</a:t>
                </a:r>
              </a:p>
              <a:p>
                <a:pPr lvl="0">
                  <a:defRPr/>
                </a:pPr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	      translation along the </a:t>
                </a:r>
                <a14:m>
                  <m:oMath xmlns:m="http://schemas.openxmlformats.org/officeDocument/2006/math">
                    <m:r>
                      <a:rPr lang="en-AU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𝑦</m:t>
                    </m:r>
                    <m:r>
                      <a:rPr lang="en-AU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</m:oMath>
                </a14:m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axis by </a:t>
                </a:r>
                <a14:m>
                  <m:oMath xmlns:m="http://schemas.openxmlformats.org/officeDocument/2006/math">
                    <m:r>
                      <a:rPr lang="en-AU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𝑏</m:t>
                    </m:r>
                  </m:oMath>
                </a14:m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units is defined by: </a:t>
                </a: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9F208DD8-7804-967E-05F5-F92DAA9D64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34" y="1816929"/>
                <a:ext cx="9120148" cy="615553"/>
              </a:xfrm>
              <a:prstGeom prst="rect">
                <a:avLst/>
              </a:prstGeom>
              <a:blipFill>
                <a:blip r:embed="rId3"/>
                <a:stretch>
                  <a:fillRect l="-1738" t="-11881" b="-25743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4BDC37D-40E8-25A5-4218-6C89473D759F}"/>
                  </a:ext>
                </a:extLst>
              </p:cNvPr>
              <p:cNvSpPr txBox="1"/>
              <p:nvPr/>
            </p:nvSpPr>
            <p:spPr>
              <a:xfrm>
                <a:off x="1031140" y="2563781"/>
                <a:ext cx="4196842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→</m:t>
                      </m:r>
                      <m:d>
                        <m:dPr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4BDC37D-40E8-25A5-4218-6C89473D75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1140" y="2563781"/>
                <a:ext cx="4196842" cy="307777"/>
              </a:xfrm>
              <a:prstGeom prst="rect">
                <a:avLst/>
              </a:prstGeom>
              <a:blipFill>
                <a:blip r:embed="rId4"/>
                <a:stretch>
                  <a:fillRect b="-2600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>
            <a:extLst>
              <a:ext uri="{FF2B5EF4-FFF2-40B4-BE49-F238E27FC236}">
                <a16:creationId xmlns:a16="http://schemas.microsoft.com/office/drawing/2014/main" id="{3D9EDF98-EF02-70BC-E7E4-FAF8748F3A5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9482" t="9581" r="2235" b="28417"/>
          <a:stretch/>
        </p:blipFill>
        <p:spPr>
          <a:xfrm>
            <a:off x="7845286" y="965515"/>
            <a:ext cx="2809461" cy="301883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927A87C5-6F8D-489D-EF0A-C4D65A762A54}"/>
                  </a:ext>
                </a:extLst>
              </p:cNvPr>
              <p:cNvSpPr txBox="1"/>
              <p:nvPr/>
            </p:nvSpPr>
            <p:spPr>
              <a:xfrm>
                <a:off x="527557" y="3298252"/>
                <a:ext cx="4196842" cy="6849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dirty="0"/>
                  <a:t> Or written as: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e>
                          </m:mr>
                        </m:m>
                      </m:e>
                    </m:d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mr>
                        </m:m>
                      </m:e>
                    </m:d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AU" sz="20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927A87C5-6F8D-489D-EF0A-C4D65A762A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557" y="3298252"/>
                <a:ext cx="4196842" cy="684931"/>
              </a:xfrm>
              <a:prstGeom prst="rect">
                <a:avLst/>
              </a:prstGeom>
              <a:blipFill>
                <a:blip r:embed="rId6"/>
                <a:stretch>
                  <a:fillRect l="-2471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96640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8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7A84EE60-5EC3-714A-265C-A48212FDCA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3270" y="1533325"/>
            <a:ext cx="5721724" cy="464425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96616" y="573122"/>
                <a:ext cx="11415975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AU" sz="2400" dirty="0"/>
                  <a:t>Find the rule for a translation of 2 units in the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AU" sz="2400" dirty="0"/>
                  <a:t> direction and -1 in the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AU" sz="2400" i="1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AU" sz="2400" dirty="0"/>
                  <a:t> direction.</a:t>
                </a:r>
              </a:p>
              <a:p>
                <a:r>
                  <a:rPr lang="en-AU" sz="2400" dirty="0"/>
                  <a:t>Sketch the image of the unit square under this translation. </a:t>
                </a: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616" y="573122"/>
                <a:ext cx="11415975" cy="830997"/>
              </a:xfrm>
              <a:prstGeom prst="rect">
                <a:avLst/>
              </a:prstGeom>
              <a:blipFill>
                <a:blip r:embed="rId3"/>
                <a:stretch>
                  <a:fillRect l="-801" t="-5882" b="-1617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2ADA7AF8-1FC9-4807-B4FF-6DF092ABA010}"/>
              </a:ext>
            </a:extLst>
          </p:cNvPr>
          <p:cNvSpPr txBox="1"/>
          <p:nvPr/>
        </p:nvSpPr>
        <p:spPr>
          <a:xfrm>
            <a:off x="0" y="0"/>
            <a:ext cx="3043350" cy="584775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Guided Practice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B1B17EE4-1105-BE71-089A-27895958BC78}"/>
                  </a:ext>
                </a:extLst>
              </p:cNvPr>
              <p:cNvSpPr txBox="1"/>
              <p:nvPr/>
            </p:nvSpPr>
            <p:spPr>
              <a:xfrm>
                <a:off x="368964" y="1381608"/>
                <a:ext cx="2101990" cy="6849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B1B17EE4-1105-BE71-089A-27895958BC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964" y="1381608"/>
                <a:ext cx="2101990" cy="68493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E1240118-13BA-9224-F3AF-4963ABDDB617}"/>
                  </a:ext>
                </a:extLst>
              </p:cNvPr>
              <p:cNvSpPr txBox="1"/>
              <p:nvPr/>
            </p:nvSpPr>
            <p:spPr>
              <a:xfrm>
                <a:off x="368964" y="2178441"/>
                <a:ext cx="2101990" cy="6849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E1240118-13BA-9224-F3AF-4963ABDDB6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964" y="2178441"/>
                <a:ext cx="2101990" cy="68493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85B5A4A-6172-7D71-1DF5-12DEBCC32857}"/>
                  </a:ext>
                </a:extLst>
              </p:cNvPr>
              <p:cNvSpPr txBox="1"/>
              <p:nvPr/>
            </p:nvSpPr>
            <p:spPr>
              <a:xfrm>
                <a:off x="315955" y="3218737"/>
                <a:ext cx="2101990" cy="6849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+2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85B5A4A-6172-7D71-1DF5-12DEBCC328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955" y="3218737"/>
                <a:ext cx="2101990" cy="68493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12">
            <a:extLst>
              <a:ext uri="{FF2B5EF4-FFF2-40B4-BE49-F238E27FC236}">
                <a16:creationId xmlns:a16="http://schemas.microsoft.com/office/drawing/2014/main" id="{69BD5BBA-152B-231F-A412-D6268C7A0924}"/>
              </a:ext>
            </a:extLst>
          </p:cNvPr>
          <p:cNvSpPr/>
          <p:nvPr/>
        </p:nvSpPr>
        <p:spPr>
          <a:xfrm>
            <a:off x="6626088" y="3218737"/>
            <a:ext cx="711276" cy="711276"/>
          </a:xfrm>
          <a:prstGeom prst="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C1B2A65-1C39-8D1E-0336-E2457CC8B190}"/>
              </a:ext>
            </a:extLst>
          </p:cNvPr>
          <p:cNvGrpSpPr/>
          <p:nvPr/>
        </p:nvGrpSpPr>
        <p:grpSpPr>
          <a:xfrm>
            <a:off x="5962570" y="4079176"/>
            <a:ext cx="576000" cy="254880"/>
            <a:chOff x="5962570" y="4079176"/>
            <a:chExt cx="576000" cy="254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A2A5F256-1BFC-F7D6-480E-6A3E0AF0E25E}"/>
                    </a:ext>
                  </a:extLst>
                </p14:cNvPr>
                <p14:cNvContentPartPr/>
                <p14:nvPr/>
              </p14:nvContentPartPr>
              <p14:xfrm>
                <a:off x="5962570" y="4079176"/>
                <a:ext cx="36000" cy="15228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A2A5F256-1BFC-F7D6-480E-6A3E0AF0E25E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5953570" y="4070536"/>
                  <a:ext cx="53640" cy="16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906B7E3A-7287-B710-A72E-F5591B5CCB7C}"/>
                    </a:ext>
                  </a:extLst>
                </p14:cNvPr>
                <p14:cNvContentPartPr/>
                <p14:nvPr/>
              </p14:nvContentPartPr>
              <p14:xfrm>
                <a:off x="6062290" y="4107256"/>
                <a:ext cx="77760" cy="11340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906B7E3A-7287-B710-A72E-F5591B5CCB7C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6053290" y="4098616"/>
                  <a:ext cx="95400" cy="13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F1DCFCC3-30D5-A41D-D32F-EB8830C5C3F9}"/>
                    </a:ext>
                  </a:extLst>
                </p14:cNvPr>
                <p14:cNvContentPartPr/>
                <p14:nvPr/>
              </p14:nvContentPartPr>
              <p14:xfrm>
                <a:off x="6230410" y="4160536"/>
                <a:ext cx="8280" cy="10296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F1DCFCC3-30D5-A41D-D32F-EB8830C5C3F9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6221410" y="4151536"/>
                  <a:ext cx="25920" cy="12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BD2F5F6D-C429-133B-B45C-78C0F21D63E1}"/>
                    </a:ext>
                  </a:extLst>
                </p14:cNvPr>
                <p14:cNvContentPartPr/>
                <p14:nvPr/>
              </p14:nvContentPartPr>
              <p14:xfrm>
                <a:off x="6330850" y="4095016"/>
                <a:ext cx="207720" cy="23904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BD2F5F6D-C429-133B-B45C-78C0F21D63E1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6322210" y="4086016"/>
                  <a:ext cx="225360" cy="2566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3F4DD1A2-F80A-0AAB-EB3B-650ED5F0AD17}"/>
              </a:ext>
            </a:extLst>
          </p:cNvPr>
          <p:cNvGrpSpPr/>
          <p:nvPr/>
        </p:nvGrpSpPr>
        <p:grpSpPr>
          <a:xfrm>
            <a:off x="7365130" y="4091056"/>
            <a:ext cx="487800" cy="231120"/>
            <a:chOff x="7365130" y="4091056"/>
            <a:chExt cx="487800" cy="231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51CAE8AB-6826-428D-D576-4A7FF1766999}"/>
                    </a:ext>
                  </a:extLst>
                </p14:cNvPr>
                <p14:cNvContentPartPr/>
                <p14:nvPr/>
              </p14:nvContentPartPr>
              <p14:xfrm>
                <a:off x="7365130" y="4091056"/>
                <a:ext cx="61200" cy="11844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51CAE8AB-6826-428D-D576-4A7FF1766999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7356130" y="4082056"/>
                  <a:ext cx="78840" cy="13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843CF8A6-9B39-4DDF-29FE-9383047B98BD}"/>
                    </a:ext>
                  </a:extLst>
                </p14:cNvPr>
                <p14:cNvContentPartPr/>
                <p14:nvPr/>
              </p14:nvContentPartPr>
              <p14:xfrm>
                <a:off x="7478890" y="4107616"/>
                <a:ext cx="24840" cy="10224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843CF8A6-9B39-4DDF-29FE-9383047B98BD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7469890" y="4098616"/>
                  <a:ext cx="42480" cy="11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B331B5F5-9041-2D4F-FF7F-7F9086CCC4B1}"/>
                    </a:ext>
                  </a:extLst>
                </p14:cNvPr>
                <p14:cNvContentPartPr/>
                <p14:nvPr/>
              </p14:nvContentPartPr>
              <p14:xfrm>
                <a:off x="7582570" y="4170976"/>
                <a:ext cx="19080" cy="15120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B331B5F5-9041-2D4F-FF7F-7F9086CCC4B1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7573930" y="4161976"/>
                  <a:ext cx="36720" cy="16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2CD4B0D4-C22E-2F00-12D1-3B8CB450E503}"/>
                    </a:ext>
                  </a:extLst>
                </p14:cNvPr>
                <p14:cNvContentPartPr/>
                <p14:nvPr/>
              </p14:nvContentPartPr>
              <p14:xfrm>
                <a:off x="7639090" y="4093576"/>
                <a:ext cx="213840" cy="19980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2CD4B0D4-C22E-2F00-12D1-3B8CB450E503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7630450" y="4084576"/>
                  <a:ext cx="231480" cy="2174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FECB309C-4437-795E-D53A-F7C29DB36009}"/>
              </a:ext>
            </a:extLst>
          </p:cNvPr>
          <p:cNvGrpSpPr/>
          <p:nvPr/>
        </p:nvGrpSpPr>
        <p:grpSpPr>
          <a:xfrm>
            <a:off x="6150850" y="2994496"/>
            <a:ext cx="406440" cy="253800"/>
            <a:chOff x="6150850" y="2994496"/>
            <a:chExt cx="406440" cy="253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F2D64DEF-E186-832D-0D18-3AA0551E3595}"/>
                    </a:ext>
                  </a:extLst>
                </p14:cNvPr>
                <p14:cNvContentPartPr/>
                <p14:nvPr/>
              </p14:nvContentPartPr>
              <p14:xfrm>
                <a:off x="6150850" y="3053176"/>
                <a:ext cx="53280" cy="15984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F2D64DEF-E186-832D-0D18-3AA0551E3595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6141850" y="3044176"/>
                  <a:ext cx="70920" cy="17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0B041A37-D58B-0ADD-F167-7BAD5FCD641B}"/>
                    </a:ext>
                  </a:extLst>
                </p14:cNvPr>
                <p14:cNvContentPartPr/>
                <p14:nvPr/>
              </p14:nvContentPartPr>
              <p14:xfrm>
                <a:off x="6219250" y="3076936"/>
                <a:ext cx="83880" cy="12168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0B041A37-D58B-0ADD-F167-7BAD5FCD641B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6210250" y="3067936"/>
                  <a:ext cx="101520" cy="13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986A89D5-171A-835B-1AD2-D8C0DE124D43}"/>
                    </a:ext>
                  </a:extLst>
                </p14:cNvPr>
                <p14:cNvContentPartPr/>
                <p14:nvPr/>
              </p14:nvContentPartPr>
              <p14:xfrm>
                <a:off x="6385210" y="3079816"/>
                <a:ext cx="72000" cy="16848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986A89D5-171A-835B-1AD2-D8C0DE124D43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6376570" y="3070816"/>
                  <a:ext cx="89640" cy="18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E5B3D3EA-F69D-0AB0-4A22-207EF03C7911}"/>
                    </a:ext>
                  </a:extLst>
                </p14:cNvPr>
                <p14:cNvContentPartPr/>
                <p14:nvPr/>
              </p14:nvContentPartPr>
              <p14:xfrm>
                <a:off x="6489250" y="2994496"/>
                <a:ext cx="68040" cy="22356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E5B3D3EA-F69D-0AB0-4A22-207EF03C7911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6480610" y="2985856"/>
                  <a:ext cx="85680" cy="2412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E768909-5E63-6F26-5272-B73DCB85009F}"/>
              </a:ext>
            </a:extLst>
          </p:cNvPr>
          <p:cNvGrpSpPr/>
          <p:nvPr/>
        </p:nvGrpSpPr>
        <p:grpSpPr>
          <a:xfrm>
            <a:off x="7393210" y="2998096"/>
            <a:ext cx="415080" cy="219600"/>
            <a:chOff x="7393210" y="2998096"/>
            <a:chExt cx="415080" cy="219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641F68F0-31E8-0DBE-8F05-4C92435779E9}"/>
                    </a:ext>
                  </a:extLst>
                </p14:cNvPr>
                <p14:cNvContentPartPr/>
                <p14:nvPr/>
              </p14:nvContentPartPr>
              <p14:xfrm>
                <a:off x="7393210" y="3041296"/>
                <a:ext cx="63000" cy="12096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641F68F0-31E8-0DBE-8F05-4C92435779E9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7384210" y="3032296"/>
                  <a:ext cx="80640" cy="13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D5816326-1E78-2DCF-BEFA-42B2A95EDCE5}"/>
                    </a:ext>
                  </a:extLst>
                </p14:cNvPr>
                <p14:cNvContentPartPr/>
                <p14:nvPr/>
              </p14:nvContentPartPr>
              <p14:xfrm>
                <a:off x="7493290" y="3060016"/>
                <a:ext cx="28800" cy="9036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D5816326-1E78-2DCF-BEFA-42B2A95EDCE5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7484650" y="3051376"/>
                  <a:ext cx="46440" cy="10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B965F889-4BEE-4FB0-FF7E-B185632D2831}"/>
                    </a:ext>
                  </a:extLst>
                </p14:cNvPr>
                <p14:cNvContentPartPr/>
                <p14:nvPr/>
              </p14:nvContentPartPr>
              <p14:xfrm>
                <a:off x="7588690" y="3148576"/>
                <a:ext cx="20880" cy="6912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B965F889-4BEE-4FB0-FF7E-B185632D2831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7580050" y="3139936"/>
                  <a:ext cx="38520" cy="8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F240A370-1E9B-CC12-45F2-3FFFCE8F7100}"/>
                    </a:ext>
                  </a:extLst>
                </p14:cNvPr>
                <p14:cNvContentPartPr/>
                <p14:nvPr/>
              </p14:nvContentPartPr>
              <p14:xfrm>
                <a:off x="7684450" y="3037696"/>
                <a:ext cx="32400" cy="16632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F240A370-1E9B-CC12-45F2-3FFFCE8F7100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7675810" y="3029056"/>
                  <a:ext cx="50040" cy="18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6A3A2377-21C7-AA35-055D-0737BC379809}"/>
                    </a:ext>
                  </a:extLst>
                </p14:cNvPr>
                <p14:cNvContentPartPr/>
                <p14:nvPr/>
              </p14:nvContentPartPr>
              <p14:xfrm>
                <a:off x="7767610" y="2998096"/>
                <a:ext cx="40680" cy="20844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6A3A2377-21C7-AA35-055D-0737BC379809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7758610" y="2989096"/>
                  <a:ext cx="58320" cy="22608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670B16B1-30AB-97EA-DA81-D8652D8811ED}"/>
              </a:ext>
            </a:extLst>
          </p:cNvPr>
          <p:cNvSpPr/>
          <p:nvPr/>
        </p:nvSpPr>
        <p:spPr>
          <a:xfrm>
            <a:off x="8028250" y="3218737"/>
            <a:ext cx="711276" cy="711276"/>
          </a:xfrm>
          <a:prstGeom prst="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E4B373C0-E0C2-78F6-F6BA-EF60EFB4F1EE}"/>
              </a:ext>
            </a:extLst>
          </p:cNvPr>
          <p:cNvGrpSpPr/>
          <p:nvPr/>
        </p:nvGrpSpPr>
        <p:grpSpPr>
          <a:xfrm>
            <a:off x="7799290" y="4694416"/>
            <a:ext cx="648000" cy="272520"/>
            <a:chOff x="7799290" y="4694416"/>
            <a:chExt cx="648000" cy="272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1EF9AD06-39E3-4F8E-C644-1E88DFBA5EA5}"/>
                    </a:ext>
                  </a:extLst>
                </p14:cNvPr>
                <p14:cNvContentPartPr/>
                <p14:nvPr/>
              </p14:nvContentPartPr>
              <p14:xfrm>
                <a:off x="7799290" y="4734736"/>
                <a:ext cx="53280" cy="13752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1EF9AD06-39E3-4F8E-C644-1E88DFBA5EA5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7790290" y="4726096"/>
                  <a:ext cx="70920" cy="15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22924CCE-A26F-FECE-FCD1-4A270DE787E1}"/>
                    </a:ext>
                  </a:extLst>
                </p14:cNvPr>
                <p14:cNvContentPartPr/>
                <p14:nvPr/>
              </p14:nvContentPartPr>
              <p14:xfrm>
                <a:off x="7897930" y="4756696"/>
                <a:ext cx="111240" cy="10692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22924CCE-A26F-FECE-FCD1-4A270DE787E1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7889290" y="4747696"/>
                  <a:ext cx="128880" cy="12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EF0606AA-E2CB-27E5-6225-09D2E840FAAE}"/>
                    </a:ext>
                  </a:extLst>
                </p14:cNvPr>
                <p14:cNvContentPartPr/>
                <p14:nvPr/>
              </p14:nvContentPartPr>
              <p14:xfrm>
                <a:off x="8077570" y="4852096"/>
                <a:ext cx="19080" cy="11484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EF0606AA-E2CB-27E5-6225-09D2E840FAAE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8068570" y="4843096"/>
                  <a:ext cx="36720" cy="13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A4F78505-85FA-B2B8-403A-C42900B979E2}"/>
                    </a:ext>
                  </a:extLst>
                </p14:cNvPr>
                <p14:cNvContentPartPr/>
                <p14:nvPr/>
              </p14:nvContentPartPr>
              <p14:xfrm>
                <a:off x="8177290" y="4778656"/>
                <a:ext cx="51120" cy="900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A4F78505-85FA-B2B8-403A-C42900B979E2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8168290" y="4770016"/>
                  <a:ext cx="68760" cy="2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B0D6C067-36AF-064A-D1EC-708D105D0400}"/>
                    </a:ext>
                  </a:extLst>
                </p14:cNvPr>
                <p14:cNvContentPartPr/>
                <p14:nvPr/>
              </p14:nvContentPartPr>
              <p14:xfrm>
                <a:off x="8304730" y="4731136"/>
                <a:ext cx="9000" cy="13140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B0D6C067-36AF-064A-D1EC-708D105D0400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8296090" y="4722496"/>
                  <a:ext cx="26640" cy="14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98EAD1F9-8951-A26D-0155-5EDA8074E842}"/>
                    </a:ext>
                  </a:extLst>
                </p14:cNvPr>
                <p14:cNvContentPartPr/>
                <p14:nvPr/>
              </p14:nvContentPartPr>
              <p14:xfrm>
                <a:off x="8377450" y="4694416"/>
                <a:ext cx="69840" cy="20340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98EAD1F9-8951-A26D-0155-5EDA8074E842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8368810" y="4685416"/>
                  <a:ext cx="87480" cy="2210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D67FFDD1-3806-82F4-28A1-31A014462D70}"/>
              </a:ext>
            </a:extLst>
          </p:cNvPr>
          <p:cNvGrpSpPr/>
          <p:nvPr/>
        </p:nvGrpSpPr>
        <p:grpSpPr>
          <a:xfrm>
            <a:off x="8809810" y="4738336"/>
            <a:ext cx="281160" cy="270000"/>
            <a:chOff x="8809810" y="4738336"/>
            <a:chExt cx="281160" cy="270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E833FFEB-577D-140F-60CD-3DC4E2789F22}"/>
                    </a:ext>
                  </a:extLst>
                </p14:cNvPr>
                <p14:cNvContentPartPr/>
                <p14:nvPr/>
              </p14:nvContentPartPr>
              <p14:xfrm>
                <a:off x="8809810" y="4738336"/>
                <a:ext cx="81720" cy="13644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E833FFEB-577D-140F-60CD-3DC4E2789F22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8800810" y="4729336"/>
                  <a:ext cx="99360" cy="15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DA126931-AF92-11CC-3CAD-D5332EB03FA9}"/>
                    </a:ext>
                  </a:extLst>
                </p14:cNvPr>
                <p14:cNvContentPartPr/>
                <p14:nvPr/>
              </p14:nvContentPartPr>
              <p14:xfrm>
                <a:off x="8923210" y="4751296"/>
                <a:ext cx="91080" cy="12816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DA126931-AF92-11CC-3CAD-D5332EB03FA9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8914210" y="4742656"/>
                  <a:ext cx="108720" cy="14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851159A4-AEC5-7AF8-2C45-5B154B5BFE6E}"/>
                    </a:ext>
                  </a:extLst>
                </p14:cNvPr>
                <p14:cNvContentPartPr/>
                <p14:nvPr/>
              </p14:nvContentPartPr>
              <p14:xfrm>
                <a:off x="9048130" y="4865776"/>
                <a:ext cx="42840" cy="14256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851159A4-AEC5-7AF8-2C45-5B154B5BFE6E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9039130" y="4857136"/>
                  <a:ext cx="60480" cy="1602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728A4F20-2F76-FD40-FE1B-37DE4BB28FD6}"/>
              </a:ext>
            </a:extLst>
          </p:cNvPr>
          <p:cNvGrpSpPr/>
          <p:nvPr/>
        </p:nvGrpSpPr>
        <p:grpSpPr>
          <a:xfrm>
            <a:off x="9217690" y="4672816"/>
            <a:ext cx="315720" cy="223560"/>
            <a:chOff x="9217690" y="4672816"/>
            <a:chExt cx="315720" cy="223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306AEB3E-743D-7A67-DA39-39B7F2A73AFF}"/>
                    </a:ext>
                  </a:extLst>
                </p14:cNvPr>
                <p14:cNvContentPartPr/>
                <p14:nvPr/>
              </p14:nvContentPartPr>
              <p14:xfrm>
                <a:off x="9217690" y="4775056"/>
                <a:ext cx="91080" cy="2880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306AEB3E-743D-7A67-DA39-39B7F2A73AFF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9208690" y="4766416"/>
                  <a:ext cx="108720" cy="4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81EB0733-9460-C65F-3307-60EBF7C06798}"/>
                    </a:ext>
                  </a:extLst>
                </p14:cNvPr>
                <p14:cNvContentPartPr/>
                <p14:nvPr/>
              </p14:nvContentPartPr>
              <p14:xfrm>
                <a:off x="9366730" y="4726456"/>
                <a:ext cx="26640" cy="11232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81EB0733-9460-C65F-3307-60EBF7C06798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9358090" y="4717456"/>
                  <a:ext cx="44280" cy="12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1B809B5F-30D0-ECB4-A5D5-D51BDDC79276}"/>
                    </a:ext>
                  </a:extLst>
                </p14:cNvPr>
                <p14:cNvContentPartPr/>
                <p14:nvPr/>
              </p14:nvContentPartPr>
              <p14:xfrm>
                <a:off x="9474370" y="4672816"/>
                <a:ext cx="59040" cy="22356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1B809B5F-30D0-ECB4-A5D5-D51BDDC79276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9465370" y="4663816"/>
                  <a:ext cx="76680" cy="2412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710FEEA5-75BD-6B90-4DD2-8B9A9322DCB4}"/>
              </a:ext>
            </a:extLst>
          </p:cNvPr>
          <p:cNvGrpSpPr/>
          <p:nvPr/>
        </p:nvGrpSpPr>
        <p:grpSpPr>
          <a:xfrm>
            <a:off x="7820890" y="3717376"/>
            <a:ext cx="480600" cy="215280"/>
            <a:chOff x="7820890" y="3717376"/>
            <a:chExt cx="480600" cy="215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A03D879E-1A40-433A-BE37-BF484EA5652D}"/>
                    </a:ext>
                  </a:extLst>
                </p14:cNvPr>
                <p14:cNvContentPartPr/>
                <p14:nvPr/>
              </p14:nvContentPartPr>
              <p14:xfrm>
                <a:off x="7820890" y="3741136"/>
                <a:ext cx="62280" cy="16272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A03D879E-1A40-433A-BE37-BF484EA5652D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7811890" y="3732136"/>
                  <a:ext cx="79920" cy="18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D7A58A51-6849-11DA-123D-2E27F842AC04}"/>
                    </a:ext>
                  </a:extLst>
                </p14:cNvPr>
                <p14:cNvContentPartPr/>
                <p14:nvPr/>
              </p14:nvContentPartPr>
              <p14:xfrm>
                <a:off x="7911250" y="3774256"/>
                <a:ext cx="65880" cy="8568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D7A58A51-6849-11DA-123D-2E27F842AC04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7902610" y="3765616"/>
                  <a:ext cx="83520" cy="10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1D8F7437-DAA4-692D-9BF7-FABE8FBEFB83}"/>
                    </a:ext>
                  </a:extLst>
                </p14:cNvPr>
                <p14:cNvContentPartPr/>
                <p14:nvPr/>
              </p14:nvContentPartPr>
              <p14:xfrm>
                <a:off x="8048410" y="3857056"/>
                <a:ext cx="6840" cy="7560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1D8F7437-DAA4-692D-9BF7-FABE8FBEFB83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8039410" y="3848056"/>
                  <a:ext cx="24480" cy="9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3B70EE2B-0D77-FAD4-7DA2-5E4B76CBBCDC}"/>
                    </a:ext>
                  </a:extLst>
                </p14:cNvPr>
                <p14:cNvContentPartPr/>
                <p14:nvPr/>
              </p14:nvContentPartPr>
              <p14:xfrm>
                <a:off x="8135170" y="3717376"/>
                <a:ext cx="166320" cy="19836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3B70EE2B-0D77-FAD4-7DA2-5E4B76CBBCDC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8126530" y="3708736"/>
                  <a:ext cx="183960" cy="216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73">
            <p14:nvContentPartPr>
              <p14:cNvPr id="60" name="Ink 59">
                <a:extLst>
                  <a:ext uri="{FF2B5EF4-FFF2-40B4-BE49-F238E27FC236}">
                    <a16:creationId xmlns:a16="http://schemas.microsoft.com/office/drawing/2014/main" id="{61E807FB-5F26-1280-C6ED-FB315D770793}"/>
                  </a:ext>
                </a:extLst>
              </p14:cNvPr>
              <p14:cNvContentPartPr/>
              <p14:nvPr/>
            </p14:nvContentPartPr>
            <p14:xfrm>
              <a:off x="8886130" y="3808096"/>
              <a:ext cx="56160" cy="117000"/>
            </p14:xfrm>
          </p:contentPart>
        </mc:Choice>
        <mc:Fallback xmlns="">
          <p:pic>
            <p:nvPicPr>
              <p:cNvPr id="60" name="Ink 59">
                <a:extLst>
                  <a:ext uri="{FF2B5EF4-FFF2-40B4-BE49-F238E27FC236}">
                    <a16:creationId xmlns:a16="http://schemas.microsoft.com/office/drawing/2014/main" id="{61E807FB-5F26-1280-C6ED-FB315D770793}"/>
                  </a:ext>
                </a:extLst>
              </p:cNvPr>
              <p:cNvPicPr/>
              <p:nvPr/>
            </p:nvPicPr>
            <p:blipFill>
              <a:blip r:embed="rId74"/>
              <a:stretch>
                <a:fillRect/>
              </a:stretch>
            </p:blipFill>
            <p:spPr>
              <a:xfrm>
                <a:off x="8877490" y="3799456"/>
                <a:ext cx="73800" cy="134640"/>
              </a:xfrm>
              <a:prstGeom prst="rect">
                <a:avLst/>
              </a:prstGeom>
            </p:spPr>
          </p:pic>
        </mc:Fallback>
      </mc:AlternateContent>
      <p:grpSp>
        <p:nvGrpSpPr>
          <p:cNvPr id="66" name="Group 65">
            <a:extLst>
              <a:ext uri="{FF2B5EF4-FFF2-40B4-BE49-F238E27FC236}">
                <a16:creationId xmlns:a16="http://schemas.microsoft.com/office/drawing/2014/main" id="{DC622D8D-8EC9-F4D3-F4B4-CC751EF8A57F}"/>
              </a:ext>
            </a:extLst>
          </p:cNvPr>
          <p:cNvGrpSpPr/>
          <p:nvPr/>
        </p:nvGrpSpPr>
        <p:grpSpPr>
          <a:xfrm>
            <a:off x="8960650" y="3782536"/>
            <a:ext cx="164520" cy="228960"/>
            <a:chOff x="8960650" y="3782536"/>
            <a:chExt cx="164520" cy="228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672EC765-B4B5-DE71-9A17-5BB0E061E82B}"/>
                    </a:ext>
                  </a:extLst>
                </p14:cNvPr>
                <p14:cNvContentPartPr/>
                <p14:nvPr/>
              </p14:nvContentPartPr>
              <p14:xfrm>
                <a:off x="8960650" y="3782536"/>
                <a:ext cx="74160" cy="13356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672EC765-B4B5-DE71-9A17-5BB0E061E82B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8952010" y="3773896"/>
                  <a:ext cx="91800" cy="15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8DDE0F0D-9ECF-0DFE-4CAA-FA20E11CFCBE}"/>
                    </a:ext>
                  </a:extLst>
                </p14:cNvPr>
                <p14:cNvContentPartPr/>
                <p14:nvPr/>
              </p14:nvContentPartPr>
              <p14:xfrm>
                <a:off x="9091330" y="3878656"/>
                <a:ext cx="33840" cy="13284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8DDE0F0D-9ECF-0DFE-4CAA-FA20E11CFCBE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9082330" y="3869656"/>
                  <a:ext cx="51480" cy="1504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E8702C0-C6CF-8F73-8ED1-3EC77634F11F}"/>
              </a:ext>
            </a:extLst>
          </p:cNvPr>
          <p:cNvGrpSpPr/>
          <p:nvPr/>
        </p:nvGrpSpPr>
        <p:grpSpPr>
          <a:xfrm>
            <a:off x="9249010" y="3730696"/>
            <a:ext cx="209160" cy="245880"/>
            <a:chOff x="9249010" y="3730696"/>
            <a:chExt cx="209160" cy="245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AC1BD25C-DAE1-2FCF-806E-D8B32C2BF975}"/>
                    </a:ext>
                  </a:extLst>
                </p14:cNvPr>
                <p14:cNvContentPartPr/>
                <p14:nvPr/>
              </p14:nvContentPartPr>
              <p14:xfrm>
                <a:off x="9249010" y="3774976"/>
                <a:ext cx="67680" cy="97200"/>
              </p14:xfrm>
            </p:contentPart>
          </mc:Choice>
          <mc:Fallback xmlns="">
            <p:pic>
              <p:nvPicPr>
                <p:cNvPr id="63" name="Ink 62">
                  <a:extLst>
                    <a:ext uri="{FF2B5EF4-FFF2-40B4-BE49-F238E27FC236}">
                      <a16:creationId xmlns:a16="http://schemas.microsoft.com/office/drawing/2014/main" id="{AC1BD25C-DAE1-2FCF-806E-D8B32C2BF975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9240010" y="3765976"/>
                  <a:ext cx="85320" cy="11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7F34656D-AAE7-1899-335B-C06A572EE22D}"/>
                    </a:ext>
                  </a:extLst>
                </p14:cNvPr>
                <p14:cNvContentPartPr/>
                <p14:nvPr/>
              </p14:nvContentPartPr>
              <p14:xfrm>
                <a:off x="9361330" y="3730696"/>
                <a:ext cx="96840" cy="24588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7F34656D-AAE7-1899-335B-C06A572EE22D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9352330" y="3722056"/>
                  <a:ext cx="114480" cy="2635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587382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3.7037E-6 L 0.11497 -0.0009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2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3.7037E-6 L 0.00052 0.10555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5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3" grpId="0" animBg="1"/>
      <p:bldP spid="13" grpId="1" animBg="1"/>
      <p:bldP spid="13" grpId="2" animBg="1"/>
      <p:bldP spid="39" grpId="0" animBg="1"/>
      <p:bldP spid="3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C2DA0081-26CD-AE14-FE97-27DB8A6734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4906" y="730990"/>
            <a:ext cx="4610421" cy="430738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ADA7AF8-1FC9-4807-B4FF-6DF092ABA010}"/>
              </a:ext>
            </a:extLst>
          </p:cNvPr>
          <p:cNvSpPr txBox="1"/>
          <p:nvPr/>
        </p:nvSpPr>
        <p:spPr>
          <a:xfrm>
            <a:off x="0" y="-14262"/>
            <a:ext cx="4023093" cy="584775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Concept Development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B59DFFB-C0E6-1141-433E-F6BA7977E63B}"/>
                  </a:ext>
                </a:extLst>
              </p:cNvPr>
              <p:cNvSpPr txBox="1"/>
              <p:nvPr/>
            </p:nvSpPr>
            <p:spPr>
              <a:xfrm>
                <a:off x="129870" y="730990"/>
                <a:ext cx="5947225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kumimoji="0" lang="en-AU" sz="20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Consider a</a:t>
                </a:r>
                <a:r>
                  <a:rPr kumimoji="0" lang="en-AU" sz="2000" b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point, </a:t>
                </a:r>
                <a14:m>
                  <m:oMath xmlns:m="http://schemas.openxmlformats.org/officeDocument/2006/math">
                    <m:r>
                      <a:rPr kumimoji="0" lang="en-AU" sz="2000" b="0" i="1" u="none" strike="noStrike" kern="1200" cap="none" spc="0" normalizeH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</m:t>
                    </m:r>
                    <m:r>
                      <a:rPr kumimoji="0" lang="en-AU" sz="2000" b="0" i="1" u="none" strike="noStrike" kern="1200" cap="none" spc="0" normalizeH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kumimoji="0" lang="en-AU" sz="2000" b="0" i="1" u="none" strike="noStrike" kern="1200" cap="none" spc="0" normalizeH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</m:t>
                    </m:r>
                    <m:r>
                      <a:rPr kumimoji="0" lang="en-AU" sz="2000" b="0" i="1" u="none" strike="noStrike" kern="1200" cap="none" spc="0" normalizeH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𝑦</m:t>
                    </m:r>
                    <m:r>
                      <a:rPr kumimoji="0" lang="en-AU" sz="2000" b="0" i="1" u="none" strike="noStrike" kern="1200" cap="none" spc="0" normalizeH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kumimoji="0" lang="en-AU" sz="2000" b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in the cartesian plane,</a:t>
                </a:r>
              </a:p>
              <a:p>
                <a:pPr lvl="0">
                  <a:defRPr/>
                </a:pPr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Performing a </a:t>
                </a:r>
                <a:r>
                  <a:rPr lang="en-AU" sz="20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reflection in the x-axis</a:t>
                </a:r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we have: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B59DFFB-C0E6-1141-433E-F6BA7977E6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870" y="730990"/>
                <a:ext cx="5947225" cy="615553"/>
              </a:xfrm>
              <a:prstGeom prst="rect">
                <a:avLst/>
              </a:prstGeom>
              <a:blipFill>
                <a:blip r:embed="rId3"/>
                <a:stretch>
                  <a:fillRect l="-2561" t="-11881" b="-2475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" name="Group 14">
            <a:extLst>
              <a:ext uri="{FF2B5EF4-FFF2-40B4-BE49-F238E27FC236}">
                <a16:creationId xmlns:a16="http://schemas.microsoft.com/office/drawing/2014/main" id="{CFDF26EB-BC72-4681-4ED7-1521667D2D40}"/>
              </a:ext>
            </a:extLst>
          </p:cNvPr>
          <p:cNvGrpSpPr/>
          <p:nvPr/>
        </p:nvGrpSpPr>
        <p:grpSpPr>
          <a:xfrm>
            <a:off x="8744989" y="1804846"/>
            <a:ext cx="979418" cy="369332"/>
            <a:chOff x="8744989" y="1804846"/>
            <a:chExt cx="979418" cy="369332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6A011E07-D63D-668F-1DE6-A39725A54127}"/>
                </a:ext>
              </a:extLst>
            </p:cNvPr>
            <p:cNvSpPr/>
            <p:nvPr/>
          </p:nvSpPr>
          <p:spPr>
            <a:xfrm>
              <a:off x="8744989" y="1906385"/>
              <a:ext cx="166255" cy="166255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AAA9BC1F-1869-0C6E-F5A5-4BFDD2DAA641}"/>
                    </a:ext>
                  </a:extLst>
                </p:cNvPr>
                <p:cNvSpPr txBox="1"/>
                <p:nvPr/>
              </p:nvSpPr>
              <p:spPr>
                <a:xfrm>
                  <a:off x="8943680" y="1804846"/>
                  <a:ext cx="780727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AU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AU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AU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AU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AU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AU" dirty="0"/>
                </a:p>
              </p:txBody>
            </p:sp>
          </mc:Choice>
          <mc:Fallback xmlns="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AAA9BC1F-1869-0C6E-F5A5-4BFDD2DAA64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943680" y="1804846"/>
                  <a:ext cx="780727" cy="369332"/>
                </a:xfrm>
                <a:prstGeom prst="rect">
                  <a:avLst/>
                </a:prstGeom>
                <a:blipFill>
                  <a:blip r:embed="rId4"/>
                  <a:stretch>
                    <a:fillRect b="-13115"/>
                  </a:stretch>
                </a:blipFill>
              </p:spPr>
              <p:txBody>
                <a:bodyPr/>
                <a:lstStyle/>
                <a:p>
                  <a:r>
                    <a:rPr lang="en-AU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FAA3EADE-63A2-13C3-3B30-D34B59F4B44A}"/>
              </a:ext>
            </a:extLst>
          </p:cNvPr>
          <p:cNvSpPr/>
          <p:nvPr/>
        </p:nvSpPr>
        <p:spPr>
          <a:xfrm>
            <a:off x="8744989" y="1906385"/>
            <a:ext cx="166255" cy="16625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370957F-1969-58F7-A878-69DA97B09013}"/>
                  </a:ext>
                </a:extLst>
              </p:cNvPr>
              <p:cNvSpPr txBox="1"/>
              <p:nvPr/>
            </p:nvSpPr>
            <p:spPr>
              <a:xfrm>
                <a:off x="8873074" y="4019746"/>
                <a:ext cx="9538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AU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AU" b="0" i="1" smtClean="0">
                          <a:latin typeface="Cambria Math" panose="02040503050406030204" pitchFamily="18" charset="0"/>
                        </a:rPr>
                        <m:t>,−</m:t>
                      </m:r>
                      <m:r>
                        <a:rPr lang="en-AU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AU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370957F-1969-58F7-A878-69DA97B090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73074" y="4019746"/>
                <a:ext cx="953851" cy="369332"/>
              </a:xfrm>
              <a:prstGeom prst="rect">
                <a:avLst/>
              </a:prstGeom>
              <a:blipFill>
                <a:blip r:embed="rId5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5AD7D9A0-C921-DF7A-28F4-4D319E7EB341}"/>
                  </a:ext>
                </a:extLst>
              </p:cNvPr>
              <p:cNvSpPr txBox="1"/>
              <p:nvPr/>
            </p:nvSpPr>
            <p:spPr>
              <a:xfrm>
                <a:off x="686583" y="1487555"/>
                <a:ext cx="4196842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→(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,−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5AD7D9A0-C921-DF7A-28F4-4D319E7EB3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583" y="1487555"/>
                <a:ext cx="4196842" cy="307777"/>
              </a:xfrm>
              <a:prstGeom prst="rect">
                <a:avLst/>
              </a:prstGeom>
              <a:blipFill>
                <a:blip r:embed="rId6"/>
                <a:stretch>
                  <a:fillRect t="-1961" b="-33333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Box 22">
            <a:extLst>
              <a:ext uri="{FF2B5EF4-FFF2-40B4-BE49-F238E27FC236}">
                <a16:creationId xmlns:a16="http://schemas.microsoft.com/office/drawing/2014/main" id="{6C6E6F85-2F96-47CF-72D0-0E9742429A2C}"/>
              </a:ext>
            </a:extLst>
          </p:cNvPr>
          <p:cNvSpPr txBox="1"/>
          <p:nvPr/>
        </p:nvSpPr>
        <p:spPr>
          <a:xfrm>
            <a:off x="129870" y="1866401"/>
            <a:ext cx="419684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AU" sz="2000" dirty="0"/>
              <a:t>This transformation can also be represented using matrix multiplication: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0D6F4F44-6977-2EA5-C3E7-C0A3C0EC6EEC}"/>
                  </a:ext>
                </a:extLst>
              </p:cNvPr>
              <p:cNvSpPr txBox="1"/>
              <p:nvPr/>
            </p:nvSpPr>
            <p:spPr>
              <a:xfrm>
                <a:off x="686583" y="2681234"/>
                <a:ext cx="4196842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sz="20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AU" sz="2000" dirty="0">
                          <a:solidFill>
                            <a:prstClr val="black"/>
                          </a:solidFill>
                          <a:latin typeface="Tw Cen MT" panose="020B0602020104020603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0D6F4F44-6977-2EA5-C3E7-C0A3C0EC6E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583" y="2681234"/>
                <a:ext cx="4196842" cy="54777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TextBox 24">
            <a:extLst>
              <a:ext uri="{FF2B5EF4-FFF2-40B4-BE49-F238E27FC236}">
                <a16:creationId xmlns:a16="http://schemas.microsoft.com/office/drawing/2014/main" id="{0300554F-09BF-53ED-4C68-50DEE7350AB9}"/>
              </a:ext>
            </a:extLst>
          </p:cNvPr>
          <p:cNvSpPr txBox="1"/>
          <p:nvPr/>
        </p:nvSpPr>
        <p:spPr>
          <a:xfrm>
            <a:off x="148775" y="3472308"/>
            <a:ext cx="594722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en-A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Performing a </a:t>
            </a:r>
            <a:r>
              <a:rPr lang="en-AU" sz="2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reflection in the y-axis</a:t>
            </a:r>
            <a:r>
              <a:rPr lang="en-A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we have: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FA3C25F4-BA68-C829-ABB0-59C5ABF8B6A8}"/>
                  </a:ext>
                </a:extLst>
              </p:cNvPr>
              <p:cNvSpPr txBox="1"/>
              <p:nvPr/>
            </p:nvSpPr>
            <p:spPr>
              <a:xfrm>
                <a:off x="6642426" y="1435514"/>
                <a:ext cx="9538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b="0" i="1" smtClean="0">
                          <a:latin typeface="Cambria Math" panose="02040503050406030204" pitchFamily="18" charset="0"/>
                        </a:rPr>
                        <m:t>(−</m:t>
                      </m:r>
                      <m:r>
                        <a:rPr lang="en-AU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AU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AU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AU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dirty="0"/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FA3C25F4-BA68-C829-ABB0-59C5ABF8B6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2426" y="1435514"/>
                <a:ext cx="953851" cy="369332"/>
              </a:xfrm>
              <a:prstGeom prst="rect">
                <a:avLst/>
              </a:prstGeom>
              <a:blipFill>
                <a:blip r:embed="rId8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8AD3CE0D-B9E2-87BF-6E61-9E133B35C059}"/>
                  </a:ext>
                </a:extLst>
              </p:cNvPr>
              <p:cNvSpPr txBox="1"/>
              <p:nvPr/>
            </p:nvSpPr>
            <p:spPr>
              <a:xfrm>
                <a:off x="858862" y="3984709"/>
                <a:ext cx="4196842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→(−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8AD3CE0D-B9E2-87BF-6E61-9E133B35C0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8862" y="3984709"/>
                <a:ext cx="4196842" cy="307777"/>
              </a:xfrm>
              <a:prstGeom prst="rect">
                <a:avLst/>
              </a:prstGeom>
              <a:blipFill>
                <a:blip r:embed="rId9"/>
                <a:stretch>
                  <a:fillRect t="-4000" b="-3600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TextBox 28">
            <a:extLst>
              <a:ext uri="{FF2B5EF4-FFF2-40B4-BE49-F238E27FC236}">
                <a16:creationId xmlns:a16="http://schemas.microsoft.com/office/drawing/2014/main" id="{837C83C4-38B6-5AF1-22EF-C4B7AE891AFF}"/>
              </a:ext>
            </a:extLst>
          </p:cNvPr>
          <p:cNvSpPr txBox="1"/>
          <p:nvPr/>
        </p:nvSpPr>
        <p:spPr>
          <a:xfrm>
            <a:off x="302149" y="4363555"/>
            <a:ext cx="419684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AU" sz="2000" dirty="0"/>
              <a:t>This transformation can also be represented using matrix multiplication: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E5D29D40-F88D-E076-7A24-B6887300E99E}"/>
                  </a:ext>
                </a:extLst>
              </p:cNvPr>
              <p:cNvSpPr txBox="1"/>
              <p:nvPr/>
            </p:nvSpPr>
            <p:spPr>
              <a:xfrm>
                <a:off x="858862" y="5178388"/>
                <a:ext cx="4196842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sz="20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AU" sz="2000" dirty="0">
                          <a:solidFill>
                            <a:prstClr val="black"/>
                          </a:solidFill>
                          <a:latin typeface="Tw Cen MT" panose="020B0602020104020603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E5D29D40-F88D-E076-7A24-B6887300E9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8862" y="5178388"/>
                <a:ext cx="4196842" cy="547779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12648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3.7037E-6 L 1.45833E-6 0.3099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3.7037E-6 L -0.13724 -0.005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62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9" grpId="0"/>
      <p:bldP spid="20" grpId="0"/>
      <p:bldP spid="23" grpId="0"/>
      <p:bldP spid="24" grpId="0"/>
      <p:bldP spid="25" grpId="0"/>
      <p:bldP spid="26" grpId="0"/>
      <p:bldP spid="28" grpId="0"/>
      <p:bldP spid="2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9796A7E-7EF2-4087-DC1E-959ADB79BF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2964" y="892803"/>
            <a:ext cx="4742158" cy="46724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ADA7AF8-1FC9-4807-B4FF-6DF092ABA010}"/>
              </a:ext>
            </a:extLst>
          </p:cNvPr>
          <p:cNvSpPr txBox="1"/>
          <p:nvPr/>
        </p:nvSpPr>
        <p:spPr>
          <a:xfrm>
            <a:off x="0" y="-14262"/>
            <a:ext cx="4023093" cy="584775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Concept Development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B59DFFB-C0E6-1141-433E-F6BA7977E63B}"/>
                  </a:ext>
                </a:extLst>
              </p:cNvPr>
              <p:cNvSpPr txBox="1"/>
              <p:nvPr/>
            </p:nvSpPr>
            <p:spPr>
              <a:xfrm>
                <a:off x="129870" y="730990"/>
                <a:ext cx="5947225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kumimoji="0" lang="en-AU" sz="20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Consider a</a:t>
                </a:r>
                <a:r>
                  <a:rPr kumimoji="0" lang="en-AU" sz="2000" b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point, </a:t>
                </a:r>
                <a14:m>
                  <m:oMath xmlns:m="http://schemas.openxmlformats.org/officeDocument/2006/math"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</m:t>
                    </m:r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</m:t>
                    </m:r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𝑦</m:t>
                    </m:r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in the cartesian plane</a:t>
                </a:r>
                <a:r>
                  <a:rPr kumimoji="0" lang="en-AU" sz="2000" b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,</a:t>
                </a:r>
              </a:p>
              <a:p>
                <a:pPr lvl="0">
                  <a:defRPr/>
                </a:pPr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Performing a </a:t>
                </a:r>
                <a:r>
                  <a:rPr lang="en-AU" sz="20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reflection in the line </a:t>
                </a:r>
                <a14:m>
                  <m:oMath xmlns:m="http://schemas.openxmlformats.org/officeDocument/2006/math">
                    <m:r>
                      <a:rPr lang="en-AU" sz="2000" b="1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𝒚</m:t>
                    </m:r>
                    <m:r>
                      <a:rPr lang="en-AU" sz="2000" b="1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AU" sz="2000" b="1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𝒙</m:t>
                    </m:r>
                  </m:oMath>
                </a14:m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we have: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B59DFFB-C0E6-1141-433E-F6BA7977E6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870" y="730990"/>
                <a:ext cx="5947225" cy="615553"/>
              </a:xfrm>
              <a:prstGeom prst="rect">
                <a:avLst/>
              </a:prstGeom>
              <a:blipFill>
                <a:blip r:embed="rId3"/>
                <a:stretch>
                  <a:fillRect l="-2561" t="-11881" b="-2475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" name="Group 14">
            <a:extLst>
              <a:ext uri="{FF2B5EF4-FFF2-40B4-BE49-F238E27FC236}">
                <a16:creationId xmlns:a16="http://schemas.microsoft.com/office/drawing/2014/main" id="{CFDF26EB-BC72-4681-4ED7-1521667D2D40}"/>
              </a:ext>
            </a:extLst>
          </p:cNvPr>
          <p:cNvGrpSpPr/>
          <p:nvPr/>
        </p:nvGrpSpPr>
        <p:grpSpPr>
          <a:xfrm>
            <a:off x="9732276" y="1497069"/>
            <a:ext cx="979418" cy="369332"/>
            <a:chOff x="8744989" y="1804846"/>
            <a:chExt cx="979418" cy="369332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6A011E07-D63D-668F-1DE6-A39725A54127}"/>
                </a:ext>
              </a:extLst>
            </p:cNvPr>
            <p:cNvSpPr/>
            <p:nvPr/>
          </p:nvSpPr>
          <p:spPr>
            <a:xfrm>
              <a:off x="8744989" y="1906385"/>
              <a:ext cx="166255" cy="166255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AAA9BC1F-1869-0C6E-F5A5-4BFDD2DAA641}"/>
                    </a:ext>
                  </a:extLst>
                </p:cNvPr>
                <p:cNvSpPr txBox="1"/>
                <p:nvPr/>
              </p:nvSpPr>
              <p:spPr>
                <a:xfrm>
                  <a:off x="8943680" y="1804846"/>
                  <a:ext cx="780727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AU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AU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AU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AU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AU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AU" dirty="0"/>
                </a:p>
              </p:txBody>
            </p:sp>
          </mc:Choice>
          <mc:Fallback xmlns="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AAA9BC1F-1869-0C6E-F5A5-4BFDD2DAA64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943680" y="1804846"/>
                  <a:ext cx="780727" cy="369332"/>
                </a:xfrm>
                <a:prstGeom prst="rect">
                  <a:avLst/>
                </a:prstGeom>
                <a:blipFill>
                  <a:blip r:embed="rId4"/>
                  <a:stretch>
                    <a:fillRect b="-13333"/>
                  </a:stretch>
                </a:blipFill>
              </p:spPr>
              <p:txBody>
                <a:bodyPr/>
                <a:lstStyle/>
                <a:p>
                  <a:r>
                    <a:rPr lang="en-AU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FAA3EADE-63A2-13C3-3B30-D34B59F4B44A}"/>
              </a:ext>
            </a:extLst>
          </p:cNvPr>
          <p:cNvSpPr/>
          <p:nvPr/>
        </p:nvSpPr>
        <p:spPr>
          <a:xfrm>
            <a:off x="9732276" y="1598608"/>
            <a:ext cx="166255" cy="16625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5AD7D9A0-C921-DF7A-28F4-4D319E7EB341}"/>
                  </a:ext>
                </a:extLst>
              </p:cNvPr>
              <p:cNvSpPr txBox="1"/>
              <p:nvPr/>
            </p:nvSpPr>
            <p:spPr>
              <a:xfrm>
                <a:off x="686583" y="1487555"/>
                <a:ext cx="4196842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→(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5AD7D9A0-C921-DF7A-28F4-4D319E7EB3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583" y="1487555"/>
                <a:ext cx="4196842" cy="307777"/>
              </a:xfrm>
              <a:prstGeom prst="rect">
                <a:avLst/>
              </a:prstGeom>
              <a:blipFill>
                <a:blip r:embed="rId5"/>
                <a:stretch>
                  <a:fillRect t="-1961" b="-33333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Box 22">
            <a:extLst>
              <a:ext uri="{FF2B5EF4-FFF2-40B4-BE49-F238E27FC236}">
                <a16:creationId xmlns:a16="http://schemas.microsoft.com/office/drawing/2014/main" id="{6C6E6F85-2F96-47CF-72D0-0E9742429A2C}"/>
              </a:ext>
            </a:extLst>
          </p:cNvPr>
          <p:cNvSpPr txBox="1"/>
          <p:nvPr/>
        </p:nvSpPr>
        <p:spPr>
          <a:xfrm>
            <a:off x="129870" y="1866401"/>
            <a:ext cx="419684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AU" sz="2000" dirty="0"/>
              <a:t>This transformation can also be represented using matrix multiplication: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0D6F4F44-6977-2EA5-C3E7-C0A3C0EC6EEC}"/>
                  </a:ext>
                </a:extLst>
              </p:cNvPr>
              <p:cNvSpPr txBox="1"/>
              <p:nvPr/>
            </p:nvSpPr>
            <p:spPr>
              <a:xfrm>
                <a:off x="686583" y="2681234"/>
                <a:ext cx="4196842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sz="20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AU" sz="2000" dirty="0">
                          <a:solidFill>
                            <a:prstClr val="black"/>
                          </a:solidFill>
                          <a:latin typeface="Tw Cen MT" panose="020B0602020104020603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0D6F4F44-6977-2EA5-C3E7-C0A3C0EC6E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583" y="2681234"/>
                <a:ext cx="4196842" cy="54777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" name="Group 10">
            <a:extLst>
              <a:ext uri="{FF2B5EF4-FFF2-40B4-BE49-F238E27FC236}">
                <a16:creationId xmlns:a16="http://schemas.microsoft.com/office/drawing/2014/main" id="{FEF0043F-48D7-084F-A0A5-AACB58E770AF}"/>
              </a:ext>
            </a:extLst>
          </p:cNvPr>
          <p:cNvGrpSpPr/>
          <p:nvPr/>
        </p:nvGrpSpPr>
        <p:grpSpPr>
          <a:xfrm>
            <a:off x="9820089" y="1709094"/>
            <a:ext cx="575155" cy="573807"/>
            <a:chOff x="9820089" y="1709094"/>
            <a:chExt cx="575155" cy="573807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A7AC62EB-2841-DCE0-C0A2-A8C871C036D6}"/>
                </a:ext>
              </a:extLst>
            </p:cNvPr>
            <p:cNvCxnSpPr>
              <a:cxnSpLocks/>
            </p:cNvCxnSpPr>
            <p:nvPr/>
          </p:nvCxnSpPr>
          <p:spPr>
            <a:xfrm>
              <a:off x="9820089" y="1709094"/>
              <a:ext cx="575155" cy="497393"/>
            </a:xfrm>
            <a:prstGeom prst="line">
              <a:avLst/>
            </a:prstGeom>
            <a:ln w="12700"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CCF24B2-D696-57DA-47E5-324D78684A55}"/>
                </a:ext>
              </a:extLst>
            </p:cNvPr>
            <p:cNvSpPr/>
            <p:nvPr/>
          </p:nvSpPr>
          <p:spPr>
            <a:xfrm rot="2610096">
              <a:off x="10259299" y="2170257"/>
              <a:ext cx="112644" cy="1126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763BF91-D05B-C784-D617-53DC2475920F}"/>
              </a:ext>
            </a:extLst>
          </p:cNvPr>
          <p:cNvGrpSpPr/>
          <p:nvPr/>
        </p:nvGrpSpPr>
        <p:grpSpPr>
          <a:xfrm rot="10800000">
            <a:off x="10395244" y="2174177"/>
            <a:ext cx="575155" cy="573807"/>
            <a:chOff x="9820089" y="1709094"/>
            <a:chExt cx="575155" cy="573807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A8134DE0-3438-35AD-2911-543418DCE8EB}"/>
                </a:ext>
              </a:extLst>
            </p:cNvPr>
            <p:cNvCxnSpPr>
              <a:cxnSpLocks/>
            </p:cNvCxnSpPr>
            <p:nvPr/>
          </p:nvCxnSpPr>
          <p:spPr>
            <a:xfrm>
              <a:off x="9820089" y="1709094"/>
              <a:ext cx="575155" cy="497393"/>
            </a:xfrm>
            <a:prstGeom prst="line">
              <a:avLst/>
            </a:prstGeom>
            <a:ln w="12700"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3B4B439-E206-7327-5CEE-F1DB4290EDDB}"/>
                </a:ext>
              </a:extLst>
            </p:cNvPr>
            <p:cNvSpPr/>
            <p:nvPr/>
          </p:nvSpPr>
          <p:spPr>
            <a:xfrm rot="2610096">
              <a:off x="10259299" y="2170257"/>
              <a:ext cx="112644" cy="1126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sp>
        <p:nvSpPr>
          <p:cNvPr id="21" name="Oval 20">
            <a:extLst>
              <a:ext uri="{FF2B5EF4-FFF2-40B4-BE49-F238E27FC236}">
                <a16:creationId xmlns:a16="http://schemas.microsoft.com/office/drawing/2014/main" id="{0253ADDC-45FA-4288-339D-8F8C29ED2964}"/>
              </a:ext>
            </a:extLst>
          </p:cNvPr>
          <p:cNvSpPr/>
          <p:nvPr/>
        </p:nvSpPr>
        <p:spPr>
          <a:xfrm>
            <a:off x="9732275" y="1598608"/>
            <a:ext cx="166255" cy="16625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995A24CF-7457-3EE6-E159-9D878410CC48}"/>
                  </a:ext>
                </a:extLst>
              </p:cNvPr>
              <p:cNvSpPr txBox="1"/>
              <p:nvPr/>
            </p:nvSpPr>
            <p:spPr>
              <a:xfrm>
                <a:off x="10960978" y="2563318"/>
                <a:ext cx="78072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AU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AU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AU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AU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dirty="0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995A24CF-7457-3EE6-E159-9D878410CC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60978" y="2563318"/>
                <a:ext cx="780727" cy="369332"/>
              </a:xfrm>
              <a:prstGeom prst="rect">
                <a:avLst/>
              </a:prstGeom>
              <a:blipFill>
                <a:blip r:embed="rId7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62856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1.11111E-6 L 0.09466 0.15555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7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/>
      <p:bldP spid="23" grpId="0"/>
      <p:bldP spid="24" grpId="0"/>
      <p:bldP spid="21" grpId="0" animBg="1"/>
      <p:bldP spid="21" grpId="1" animBg="1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E3DC021-8B7E-C912-EE01-9A0BAB3766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2943" y="1003646"/>
            <a:ext cx="4516035" cy="44496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ADA7AF8-1FC9-4807-B4FF-6DF092ABA010}"/>
              </a:ext>
            </a:extLst>
          </p:cNvPr>
          <p:cNvSpPr txBox="1"/>
          <p:nvPr/>
        </p:nvSpPr>
        <p:spPr>
          <a:xfrm>
            <a:off x="0" y="-14262"/>
            <a:ext cx="4023093" cy="584775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Concept Development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B59DFFB-C0E6-1141-433E-F6BA7977E63B}"/>
                  </a:ext>
                </a:extLst>
              </p:cNvPr>
              <p:cNvSpPr txBox="1"/>
              <p:nvPr/>
            </p:nvSpPr>
            <p:spPr>
              <a:xfrm>
                <a:off x="129870" y="730990"/>
                <a:ext cx="6396826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kumimoji="0" lang="en-AU" sz="20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Consider a</a:t>
                </a:r>
                <a:r>
                  <a:rPr kumimoji="0" lang="en-AU" sz="2000" b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point, </a:t>
                </a:r>
                <a14:m>
                  <m:oMath xmlns:m="http://schemas.openxmlformats.org/officeDocument/2006/math"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</m:t>
                    </m:r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</m:t>
                    </m:r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𝑦</m:t>
                    </m:r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in the cartesian plane</a:t>
                </a:r>
                <a:r>
                  <a:rPr kumimoji="0" lang="en-AU" sz="2000" b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,</a:t>
                </a:r>
              </a:p>
              <a:p>
                <a:pPr lvl="0">
                  <a:defRPr/>
                </a:pPr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Performing a </a:t>
                </a:r>
                <a:r>
                  <a:rPr lang="en-AU" sz="20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reflection in the line </a:t>
                </a:r>
                <a14:m>
                  <m:oMath xmlns:m="http://schemas.openxmlformats.org/officeDocument/2006/math">
                    <m:r>
                      <a:rPr lang="en-AU" sz="2000" b="1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𝒚</m:t>
                    </m:r>
                    <m:r>
                      <a:rPr lang="en-AU" sz="2000" b="1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=−</m:t>
                    </m:r>
                    <m:r>
                      <a:rPr lang="en-AU" sz="2000" b="1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𝒙</m:t>
                    </m:r>
                  </m:oMath>
                </a14:m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we have: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B59DFFB-C0E6-1141-433E-F6BA7977E6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870" y="730990"/>
                <a:ext cx="6396826" cy="615553"/>
              </a:xfrm>
              <a:prstGeom prst="rect">
                <a:avLst/>
              </a:prstGeom>
              <a:blipFill>
                <a:blip r:embed="rId3"/>
                <a:stretch>
                  <a:fillRect l="-2381" t="-11881" b="-2475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" name="Group 14">
            <a:extLst>
              <a:ext uri="{FF2B5EF4-FFF2-40B4-BE49-F238E27FC236}">
                <a16:creationId xmlns:a16="http://schemas.microsoft.com/office/drawing/2014/main" id="{CFDF26EB-BC72-4681-4ED7-1521667D2D40}"/>
              </a:ext>
            </a:extLst>
          </p:cNvPr>
          <p:cNvGrpSpPr/>
          <p:nvPr/>
        </p:nvGrpSpPr>
        <p:grpSpPr>
          <a:xfrm>
            <a:off x="9732276" y="1497069"/>
            <a:ext cx="979418" cy="369332"/>
            <a:chOff x="8744989" y="1804846"/>
            <a:chExt cx="979418" cy="369332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6A011E07-D63D-668F-1DE6-A39725A54127}"/>
                </a:ext>
              </a:extLst>
            </p:cNvPr>
            <p:cNvSpPr/>
            <p:nvPr/>
          </p:nvSpPr>
          <p:spPr>
            <a:xfrm>
              <a:off x="8744989" y="1906385"/>
              <a:ext cx="166255" cy="166255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AAA9BC1F-1869-0C6E-F5A5-4BFDD2DAA641}"/>
                    </a:ext>
                  </a:extLst>
                </p:cNvPr>
                <p:cNvSpPr txBox="1"/>
                <p:nvPr/>
              </p:nvSpPr>
              <p:spPr>
                <a:xfrm>
                  <a:off x="8943680" y="1804846"/>
                  <a:ext cx="780727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AU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AU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AU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AU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AU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AU" dirty="0"/>
                </a:p>
              </p:txBody>
            </p:sp>
          </mc:Choice>
          <mc:Fallback xmlns="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AAA9BC1F-1869-0C6E-F5A5-4BFDD2DAA64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943680" y="1804846"/>
                  <a:ext cx="780727" cy="369332"/>
                </a:xfrm>
                <a:prstGeom prst="rect">
                  <a:avLst/>
                </a:prstGeom>
                <a:blipFill>
                  <a:blip r:embed="rId4"/>
                  <a:stretch>
                    <a:fillRect b="-13333"/>
                  </a:stretch>
                </a:blipFill>
              </p:spPr>
              <p:txBody>
                <a:bodyPr/>
                <a:lstStyle/>
                <a:p>
                  <a:r>
                    <a:rPr lang="en-AU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FAA3EADE-63A2-13C3-3B30-D34B59F4B44A}"/>
              </a:ext>
            </a:extLst>
          </p:cNvPr>
          <p:cNvSpPr/>
          <p:nvPr/>
        </p:nvSpPr>
        <p:spPr>
          <a:xfrm>
            <a:off x="9732276" y="1598608"/>
            <a:ext cx="166255" cy="16625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5AD7D9A0-C921-DF7A-28F4-4D319E7EB341}"/>
                  </a:ext>
                </a:extLst>
              </p:cNvPr>
              <p:cNvSpPr txBox="1"/>
              <p:nvPr/>
            </p:nvSpPr>
            <p:spPr>
              <a:xfrm>
                <a:off x="686583" y="1487555"/>
                <a:ext cx="4196842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→(−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,−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5AD7D9A0-C921-DF7A-28F4-4D319E7EB3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583" y="1487555"/>
                <a:ext cx="4196842" cy="307777"/>
              </a:xfrm>
              <a:prstGeom prst="rect">
                <a:avLst/>
              </a:prstGeom>
              <a:blipFill>
                <a:blip r:embed="rId5"/>
                <a:stretch>
                  <a:fillRect t="-1961" b="-33333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Box 22">
            <a:extLst>
              <a:ext uri="{FF2B5EF4-FFF2-40B4-BE49-F238E27FC236}">
                <a16:creationId xmlns:a16="http://schemas.microsoft.com/office/drawing/2014/main" id="{6C6E6F85-2F96-47CF-72D0-0E9742429A2C}"/>
              </a:ext>
            </a:extLst>
          </p:cNvPr>
          <p:cNvSpPr txBox="1"/>
          <p:nvPr/>
        </p:nvSpPr>
        <p:spPr>
          <a:xfrm>
            <a:off x="129870" y="1866401"/>
            <a:ext cx="419684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AU" sz="2000" dirty="0"/>
              <a:t>This transformation can also be represented using matrix multiplication: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0D6F4F44-6977-2EA5-C3E7-C0A3C0EC6EEC}"/>
                  </a:ext>
                </a:extLst>
              </p:cNvPr>
              <p:cNvSpPr txBox="1"/>
              <p:nvPr/>
            </p:nvSpPr>
            <p:spPr>
              <a:xfrm>
                <a:off x="686583" y="2681234"/>
                <a:ext cx="4196842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sz="20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AU" sz="2000" dirty="0">
                          <a:solidFill>
                            <a:prstClr val="black"/>
                          </a:solidFill>
                          <a:latin typeface="Tw Cen MT" panose="020B0602020104020603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0D6F4F44-6977-2EA5-C3E7-C0A3C0EC6E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583" y="2681234"/>
                <a:ext cx="4196842" cy="54777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" name="Group 10">
            <a:extLst>
              <a:ext uri="{FF2B5EF4-FFF2-40B4-BE49-F238E27FC236}">
                <a16:creationId xmlns:a16="http://schemas.microsoft.com/office/drawing/2014/main" id="{FEF0043F-48D7-084F-A0A5-AACB58E770AF}"/>
              </a:ext>
            </a:extLst>
          </p:cNvPr>
          <p:cNvGrpSpPr/>
          <p:nvPr/>
        </p:nvGrpSpPr>
        <p:grpSpPr>
          <a:xfrm rot="5580763">
            <a:off x="8745012" y="1644949"/>
            <a:ext cx="939361" cy="1048502"/>
            <a:chOff x="9820089" y="1709094"/>
            <a:chExt cx="575155" cy="573807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A7AC62EB-2841-DCE0-C0A2-A8C871C036D6}"/>
                </a:ext>
              </a:extLst>
            </p:cNvPr>
            <p:cNvCxnSpPr>
              <a:cxnSpLocks/>
            </p:cNvCxnSpPr>
            <p:nvPr/>
          </p:nvCxnSpPr>
          <p:spPr>
            <a:xfrm>
              <a:off x="9820089" y="1709094"/>
              <a:ext cx="575155" cy="497393"/>
            </a:xfrm>
            <a:prstGeom prst="line">
              <a:avLst/>
            </a:prstGeom>
            <a:ln w="12700"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CCF24B2-D696-57DA-47E5-324D78684A55}"/>
                </a:ext>
              </a:extLst>
            </p:cNvPr>
            <p:cNvSpPr/>
            <p:nvPr/>
          </p:nvSpPr>
          <p:spPr>
            <a:xfrm rot="2610096">
              <a:off x="10259299" y="2170257"/>
              <a:ext cx="112644" cy="1126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763BF91-D05B-C784-D617-53DC2475920F}"/>
              </a:ext>
            </a:extLst>
          </p:cNvPr>
          <p:cNvGrpSpPr/>
          <p:nvPr/>
        </p:nvGrpSpPr>
        <p:grpSpPr>
          <a:xfrm rot="16403190">
            <a:off x="7796152" y="2614657"/>
            <a:ext cx="1056762" cy="1141421"/>
            <a:chOff x="9820089" y="1709094"/>
            <a:chExt cx="575155" cy="573807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A8134DE0-3438-35AD-2911-543418DCE8EB}"/>
                </a:ext>
              </a:extLst>
            </p:cNvPr>
            <p:cNvCxnSpPr>
              <a:cxnSpLocks/>
            </p:cNvCxnSpPr>
            <p:nvPr/>
          </p:nvCxnSpPr>
          <p:spPr>
            <a:xfrm>
              <a:off x="9820089" y="1709094"/>
              <a:ext cx="575155" cy="497393"/>
            </a:xfrm>
            <a:prstGeom prst="line">
              <a:avLst/>
            </a:prstGeom>
            <a:ln w="12700"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3B4B439-E206-7327-5CEE-F1DB4290EDDB}"/>
                </a:ext>
              </a:extLst>
            </p:cNvPr>
            <p:cNvSpPr/>
            <p:nvPr/>
          </p:nvSpPr>
          <p:spPr>
            <a:xfrm rot="2610096">
              <a:off x="10259299" y="2170257"/>
              <a:ext cx="112644" cy="1126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sp>
        <p:nvSpPr>
          <p:cNvPr id="21" name="Oval 20">
            <a:extLst>
              <a:ext uri="{FF2B5EF4-FFF2-40B4-BE49-F238E27FC236}">
                <a16:creationId xmlns:a16="http://schemas.microsoft.com/office/drawing/2014/main" id="{0253ADDC-45FA-4288-339D-8F8C29ED2964}"/>
              </a:ext>
            </a:extLst>
          </p:cNvPr>
          <p:cNvSpPr/>
          <p:nvPr/>
        </p:nvSpPr>
        <p:spPr>
          <a:xfrm>
            <a:off x="9732275" y="1598608"/>
            <a:ext cx="166255" cy="16625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995A24CF-7457-3EE6-E159-9D878410CC48}"/>
                  </a:ext>
                </a:extLst>
              </p:cNvPr>
              <p:cNvSpPr txBox="1"/>
              <p:nvPr/>
            </p:nvSpPr>
            <p:spPr>
              <a:xfrm>
                <a:off x="7852950" y="3690195"/>
                <a:ext cx="112697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b="0" i="1" smtClean="0">
                          <a:latin typeface="Cambria Math" panose="02040503050406030204" pitchFamily="18" charset="0"/>
                        </a:rPr>
                        <m:t>(−</m:t>
                      </m:r>
                      <m:r>
                        <a:rPr lang="en-AU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AU" b="0" i="1" smtClean="0">
                          <a:latin typeface="Cambria Math" panose="02040503050406030204" pitchFamily="18" charset="0"/>
                        </a:rPr>
                        <m:t>,−</m:t>
                      </m:r>
                      <m:r>
                        <a:rPr lang="en-AU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AU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dirty="0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995A24CF-7457-3EE6-E159-9D878410CC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52950" y="3690195"/>
                <a:ext cx="1126975" cy="369332"/>
              </a:xfrm>
              <a:prstGeom prst="rect">
                <a:avLst/>
              </a:prstGeom>
              <a:blipFill>
                <a:blip r:embed="rId7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>
            <a:extLst>
              <a:ext uri="{FF2B5EF4-FFF2-40B4-BE49-F238E27FC236}">
                <a16:creationId xmlns:a16="http://schemas.microsoft.com/office/drawing/2014/main" id="{076115D6-3E1E-033A-0AE0-57F8B025793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6435" y="3502567"/>
            <a:ext cx="5095861" cy="2882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783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1.11111E-6 L -0.17136 0.29005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68" y="1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/>
      <p:bldP spid="23" grpId="0"/>
      <p:bldP spid="24" grpId="0"/>
      <p:bldP spid="21" grpId="0" animBg="1"/>
      <p:bldP spid="21" grpId="1" animBg="1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ADA7AF8-1FC9-4807-B4FF-6DF092ABA010}"/>
              </a:ext>
            </a:extLst>
          </p:cNvPr>
          <p:cNvSpPr txBox="1"/>
          <p:nvPr/>
        </p:nvSpPr>
        <p:spPr>
          <a:xfrm>
            <a:off x="0" y="-14262"/>
            <a:ext cx="4023093" cy="584775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Concept Development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B59DFFB-C0E6-1141-433E-F6BA7977E63B}"/>
                  </a:ext>
                </a:extLst>
              </p:cNvPr>
              <p:cNvSpPr txBox="1"/>
              <p:nvPr/>
            </p:nvSpPr>
            <p:spPr>
              <a:xfrm>
                <a:off x="129869" y="730990"/>
                <a:ext cx="9511087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kumimoji="0" lang="en-AU" sz="20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Consider a</a:t>
                </a:r>
                <a:r>
                  <a:rPr kumimoji="0" lang="en-AU" sz="2000" b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point, </a:t>
                </a:r>
                <a14:m>
                  <m:oMath xmlns:m="http://schemas.openxmlformats.org/officeDocument/2006/math"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</m:t>
                    </m:r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</m:t>
                    </m:r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𝑦</m:t>
                    </m:r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in the cartesian plane,</a:t>
                </a:r>
              </a:p>
              <a:p>
                <a:pPr lvl="0">
                  <a:defRPr/>
                </a:pPr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Performing a </a:t>
                </a:r>
                <a:r>
                  <a:rPr lang="en-AU" sz="20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dilation parallel to the </a:t>
                </a:r>
                <a14:m>
                  <m:oMath xmlns:m="http://schemas.openxmlformats.org/officeDocument/2006/math">
                    <m:r>
                      <a:rPr lang="en-AU" sz="2000" b="1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𝒙</m:t>
                    </m:r>
                    <m:r>
                      <a:rPr lang="en-AU" sz="2000" b="1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r>
                      <a:rPr lang="en-AU" sz="2000" b="1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𝒂𝒙𝒊𝒔</m:t>
                    </m:r>
                  </m:oMath>
                </a14:m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by a scale factor of </a:t>
                </a:r>
                <a:r>
                  <a:rPr lang="en-AU" sz="20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</a:t>
                </a:r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we have: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B59DFFB-C0E6-1141-433E-F6BA7977E6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869" y="730990"/>
                <a:ext cx="9511087" cy="615553"/>
              </a:xfrm>
              <a:prstGeom prst="rect">
                <a:avLst/>
              </a:prstGeom>
              <a:blipFill>
                <a:blip r:embed="rId2"/>
                <a:stretch>
                  <a:fillRect l="-1602" t="-11881" b="-2475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D553480-BA58-D5F0-B19D-448BEC830D32}"/>
                  </a:ext>
                </a:extLst>
              </p:cNvPr>
              <p:cNvSpPr txBox="1"/>
              <p:nvPr/>
            </p:nvSpPr>
            <p:spPr>
              <a:xfrm>
                <a:off x="686583" y="1487555"/>
                <a:ext cx="4196842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→(</m:t>
                      </m:r>
                      <m:r>
                        <a:rPr lang="en-AU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𝒄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D553480-BA58-D5F0-B19D-448BEC830D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583" y="1487555"/>
                <a:ext cx="4196842" cy="307777"/>
              </a:xfrm>
              <a:prstGeom prst="rect">
                <a:avLst/>
              </a:prstGeom>
              <a:blipFill>
                <a:blip r:embed="rId4"/>
                <a:stretch>
                  <a:fillRect t="-1961" b="-33333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AD6FC533-6D43-D36F-D93C-263942B1BDC8}"/>
              </a:ext>
            </a:extLst>
          </p:cNvPr>
          <p:cNvSpPr txBox="1"/>
          <p:nvPr/>
        </p:nvSpPr>
        <p:spPr>
          <a:xfrm>
            <a:off x="129869" y="2676306"/>
            <a:ext cx="6582356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AU" sz="2000" dirty="0"/>
              <a:t>Performing a dilation parallel to the x-axis by a scale factor of 2 to a unit square we have: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9F208DD8-7804-967E-05F5-F92DAA9D64A1}"/>
                  </a:ext>
                </a:extLst>
              </p:cNvPr>
              <p:cNvSpPr txBox="1"/>
              <p:nvPr/>
            </p:nvSpPr>
            <p:spPr>
              <a:xfrm>
                <a:off x="176252" y="1936344"/>
                <a:ext cx="6582356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dirty="0"/>
                  <a:t>We multiply the </a:t>
                </a:r>
                <a14:m>
                  <m:oMath xmlns:m="http://schemas.openxmlformats.org/officeDocument/2006/math">
                    <m:r>
                      <a:rPr lang="en-AU" sz="2000" b="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AU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</m:oMath>
                </a14:m>
                <a:r>
                  <a:rPr lang="en-AU" sz="2000" dirty="0"/>
                  <a:t>coordinate by the scale factor  </a:t>
                </a: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9F208DD8-7804-967E-05F5-F92DAA9D64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252" y="1936344"/>
                <a:ext cx="6582356" cy="307777"/>
              </a:xfrm>
              <a:prstGeom prst="rect">
                <a:avLst/>
              </a:prstGeom>
              <a:blipFill>
                <a:blip r:embed="rId5"/>
                <a:stretch>
                  <a:fillRect l="-2407" t="-26000" b="-5000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13">
            <a:extLst>
              <a:ext uri="{FF2B5EF4-FFF2-40B4-BE49-F238E27FC236}">
                <a16:creationId xmlns:a16="http://schemas.microsoft.com/office/drawing/2014/main" id="{14166795-46C5-D046-27BE-A39DE4556C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58608" y="2787946"/>
            <a:ext cx="4692423" cy="3339064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FF4AFCF-1CEE-8384-1767-F6437932C44E}"/>
              </a:ext>
            </a:extLst>
          </p:cNvPr>
          <p:cNvSpPr/>
          <p:nvPr/>
        </p:nvSpPr>
        <p:spPr>
          <a:xfrm>
            <a:off x="7308574" y="4664765"/>
            <a:ext cx="828261" cy="828261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EAA9C89-E01C-0299-B00E-2C0139816650}"/>
              </a:ext>
            </a:extLst>
          </p:cNvPr>
          <p:cNvSpPr/>
          <p:nvPr/>
        </p:nvSpPr>
        <p:spPr>
          <a:xfrm>
            <a:off x="7308573" y="4665093"/>
            <a:ext cx="1644693" cy="828261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B52BD9C-A9E1-F1AD-DB4F-E15D7D0C8064}"/>
              </a:ext>
            </a:extLst>
          </p:cNvPr>
          <p:cNvGrpSpPr/>
          <p:nvPr/>
        </p:nvGrpSpPr>
        <p:grpSpPr>
          <a:xfrm>
            <a:off x="7252252" y="4608443"/>
            <a:ext cx="122583" cy="940904"/>
            <a:chOff x="7252252" y="4608443"/>
            <a:chExt cx="122583" cy="940904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38DD7997-6793-1DB0-8B5C-181193FBCF1E}"/>
                </a:ext>
              </a:extLst>
            </p:cNvPr>
            <p:cNvSpPr/>
            <p:nvPr/>
          </p:nvSpPr>
          <p:spPr>
            <a:xfrm>
              <a:off x="7262192" y="4608443"/>
              <a:ext cx="112643" cy="112643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4A0934EE-4107-DF92-2F94-C853502A1B0D}"/>
                </a:ext>
              </a:extLst>
            </p:cNvPr>
            <p:cNvSpPr/>
            <p:nvPr/>
          </p:nvSpPr>
          <p:spPr>
            <a:xfrm>
              <a:off x="7252252" y="5436704"/>
              <a:ext cx="112643" cy="112643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7716567-91B2-70D4-DB05-D4993C8161CD}"/>
              </a:ext>
            </a:extLst>
          </p:cNvPr>
          <p:cNvGrpSpPr/>
          <p:nvPr/>
        </p:nvGrpSpPr>
        <p:grpSpPr>
          <a:xfrm>
            <a:off x="8060634" y="4608443"/>
            <a:ext cx="122583" cy="940904"/>
            <a:chOff x="7252252" y="4608443"/>
            <a:chExt cx="122583" cy="940904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EF825FA-2C03-9B3F-8B67-5FEF63E3BD8D}"/>
                </a:ext>
              </a:extLst>
            </p:cNvPr>
            <p:cNvSpPr/>
            <p:nvPr/>
          </p:nvSpPr>
          <p:spPr>
            <a:xfrm>
              <a:off x="7262192" y="4608443"/>
              <a:ext cx="112643" cy="112643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F2016CEE-F2E5-3BB9-E041-9CC702AAB5BD}"/>
                </a:ext>
              </a:extLst>
            </p:cNvPr>
            <p:cNvSpPr/>
            <p:nvPr/>
          </p:nvSpPr>
          <p:spPr>
            <a:xfrm>
              <a:off x="7252252" y="5436704"/>
              <a:ext cx="112643" cy="112643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D4AE2179-4D1A-C2A4-6786-66521610AFEA}"/>
                  </a:ext>
                </a:extLst>
              </p:cNvPr>
              <p:cNvSpPr txBox="1"/>
              <p:nvPr/>
            </p:nvSpPr>
            <p:spPr>
              <a:xfrm>
                <a:off x="7815969" y="4235376"/>
                <a:ext cx="7344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b="0" i="1" smtClean="0">
                          <a:latin typeface="Cambria Math" panose="02040503050406030204" pitchFamily="18" charset="0"/>
                        </a:rPr>
                        <m:t>(1,1)</m:t>
                      </m:r>
                    </m:oMath>
                  </m:oMathPara>
                </a14:m>
                <a:endParaRPr lang="en-AU" dirty="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D4AE2179-4D1A-C2A4-6786-66521610AF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15969" y="4235376"/>
                <a:ext cx="734496" cy="369332"/>
              </a:xfrm>
              <a:prstGeom prst="rect">
                <a:avLst/>
              </a:prstGeom>
              <a:blipFill>
                <a:blip r:embed="rId7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A00FE5EC-B01D-3313-8176-CF35C6D84F31}"/>
                  </a:ext>
                </a:extLst>
              </p:cNvPr>
              <p:cNvSpPr txBox="1"/>
              <p:nvPr/>
            </p:nvSpPr>
            <p:spPr>
              <a:xfrm>
                <a:off x="7858539" y="5548225"/>
                <a:ext cx="7344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b="0" i="1" smtClean="0">
                          <a:latin typeface="Cambria Math" panose="02040503050406030204" pitchFamily="18" charset="0"/>
                        </a:rPr>
                        <m:t>(1,0)</m:t>
                      </m:r>
                    </m:oMath>
                  </m:oMathPara>
                </a14:m>
                <a:endParaRPr lang="en-AU" dirty="0"/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A00FE5EC-B01D-3313-8176-CF35C6D84F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58539" y="5548225"/>
                <a:ext cx="734496" cy="369332"/>
              </a:xfrm>
              <a:prstGeom prst="rect">
                <a:avLst/>
              </a:prstGeom>
              <a:blipFill>
                <a:blip r:embed="rId8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E71A2AF5-1B5C-9DE5-B984-C6877DE7253D}"/>
                  </a:ext>
                </a:extLst>
              </p:cNvPr>
              <p:cNvSpPr txBox="1"/>
              <p:nvPr/>
            </p:nvSpPr>
            <p:spPr>
              <a:xfrm>
                <a:off x="8745543" y="4236383"/>
                <a:ext cx="7344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b="0" i="1" smtClean="0">
                          <a:latin typeface="Cambria Math" panose="02040503050406030204" pitchFamily="18" charset="0"/>
                        </a:rPr>
                        <m:t>(2,1)</m:t>
                      </m:r>
                    </m:oMath>
                  </m:oMathPara>
                </a14:m>
                <a:endParaRPr lang="en-AU" dirty="0"/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E71A2AF5-1B5C-9DE5-B984-C6877DE725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45543" y="4236383"/>
                <a:ext cx="734496" cy="369332"/>
              </a:xfrm>
              <a:prstGeom prst="rect">
                <a:avLst/>
              </a:prstGeom>
              <a:blipFill>
                <a:blip r:embed="rId9"/>
                <a:stretch>
                  <a:fillRect b="-11475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C1569F58-6E8D-2FDB-DE5F-3BFCA17455BF}"/>
                  </a:ext>
                </a:extLst>
              </p:cNvPr>
              <p:cNvSpPr txBox="1"/>
              <p:nvPr/>
            </p:nvSpPr>
            <p:spPr>
              <a:xfrm>
                <a:off x="8788113" y="5549232"/>
                <a:ext cx="7344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b="0" i="1" smtClean="0">
                          <a:latin typeface="Cambria Math" panose="02040503050406030204" pitchFamily="18" charset="0"/>
                        </a:rPr>
                        <m:t>(2,0)</m:t>
                      </m:r>
                    </m:oMath>
                  </m:oMathPara>
                </a14:m>
                <a:endParaRPr lang="en-AU" dirty="0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C1569F58-6E8D-2FDB-DE5F-3BFCA17455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88113" y="5549232"/>
                <a:ext cx="734496" cy="369332"/>
              </a:xfrm>
              <a:prstGeom prst="rect">
                <a:avLst/>
              </a:prstGeom>
              <a:blipFill>
                <a:blip r:embed="rId10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AE3882A6-A3CD-8AA2-659B-8D1567086B74}"/>
                  </a:ext>
                </a:extLst>
              </p:cNvPr>
              <p:cNvSpPr txBox="1"/>
              <p:nvPr/>
            </p:nvSpPr>
            <p:spPr>
              <a:xfrm>
                <a:off x="567585" y="5210127"/>
                <a:ext cx="4196842" cy="56579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sz="20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AU" sz="2000" dirty="0">
                          <a:solidFill>
                            <a:prstClr val="black"/>
                          </a:solidFill>
                          <a:latin typeface="Tw Cen MT" panose="020B0602020104020603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AE3882A6-A3CD-8AA2-659B-8D1567086B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585" y="5210127"/>
                <a:ext cx="4196842" cy="565796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TextBox 28">
            <a:extLst>
              <a:ext uri="{FF2B5EF4-FFF2-40B4-BE49-F238E27FC236}">
                <a16:creationId xmlns:a16="http://schemas.microsoft.com/office/drawing/2014/main" id="{E8253FDC-82F8-51A9-7FCB-E3BD3D9F82B9}"/>
              </a:ext>
            </a:extLst>
          </p:cNvPr>
          <p:cNvSpPr txBox="1"/>
          <p:nvPr/>
        </p:nvSpPr>
        <p:spPr>
          <a:xfrm>
            <a:off x="129869" y="3416267"/>
            <a:ext cx="419684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AU" sz="2000" dirty="0"/>
              <a:t>This transformation can also be represented using matrix multiplication: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9E4CC556-7AF8-55A8-A498-E2522806C4AE}"/>
                  </a:ext>
                </a:extLst>
              </p:cNvPr>
              <p:cNvSpPr txBox="1"/>
              <p:nvPr/>
            </p:nvSpPr>
            <p:spPr>
              <a:xfrm>
                <a:off x="567585" y="4321810"/>
                <a:ext cx="4196842" cy="56579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sz="20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AU" sz="2000" dirty="0">
                          <a:solidFill>
                            <a:prstClr val="black"/>
                          </a:solidFill>
                          <a:latin typeface="Tw Cen MT" panose="020B0602020104020603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9E4CC556-7AF8-55A8-A498-E2522806C4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585" y="4321810"/>
                <a:ext cx="4196842" cy="565796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45432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7.40741E-7 L 0.06796 0.0023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8" y="11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2" grpId="0"/>
      <p:bldP spid="15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ADA7AF8-1FC9-4807-B4FF-6DF092ABA010}"/>
              </a:ext>
            </a:extLst>
          </p:cNvPr>
          <p:cNvSpPr txBox="1"/>
          <p:nvPr/>
        </p:nvSpPr>
        <p:spPr>
          <a:xfrm>
            <a:off x="0" y="-14262"/>
            <a:ext cx="4023093" cy="584775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Concept Development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B59DFFB-C0E6-1141-433E-F6BA7977E63B}"/>
                  </a:ext>
                </a:extLst>
              </p:cNvPr>
              <p:cNvSpPr txBox="1"/>
              <p:nvPr/>
            </p:nvSpPr>
            <p:spPr>
              <a:xfrm>
                <a:off x="129869" y="730990"/>
                <a:ext cx="9511087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kumimoji="0" lang="en-AU" sz="20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Consider a</a:t>
                </a:r>
                <a:r>
                  <a:rPr kumimoji="0" lang="en-AU" sz="2000" b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point, </a:t>
                </a:r>
                <a14:m>
                  <m:oMath xmlns:m="http://schemas.openxmlformats.org/officeDocument/2006/math"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</m:t>
                    </m:r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</m:t>
                    </m:r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𝑦</m:t>
                    </m:r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in the cartesian plane,</a:t>
                </a:r>
              </a:p>
              <a:p>
                <a:pPr lvl="0">
                  <a:defRPr/>
                </a:pPr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Performing a </a:t>
                </a:r>
                <a:r>
                  <a:rPr lang="en-AU" sz="20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dilation parallel to the </a:t>
                </a:r>
                <a14:m>
                  <m:oMath xmlns:m="http://schemas.openxmlformats.org/officeDocument/2006/math">
                    <m:r>
                      <a:rPr lang="en-AU" sz="2000" b="1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𝒚</m:t>
                    </m:r>
                    <m:r>
                      <a:rPr lang="en-AU" sz="2000" b="1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r>
                      <a:rPr lang="en-AU" sz="2000" b="1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𝒂𝒙𝒊𝒔</m:t>
                    </m:r>
                  </m:oMath>
                </a14:m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by a scale factor of </a:t>
                </a:r>
                <a:r>
                  <a:rPr lang="en-AU" sz="20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</a:t>
                </a:r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we have: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B59DFFB-C0E6-1141-433E-F6BA7977E6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869" y="730990"/>
                <a:ext cx="9511087" cy="615553"/>
              </a:xfrm>
              <a:prstGeom prst="rect">
                <a:avLst/>
              </a:prstGeom>
              <a:blipFill>
                <a:blip r:embed="rId2"/>
                <a:stretch>
                  <a:fillRect l="-1602" t="-11881" b="-2475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D553480-BA58-D5F0-B19D-448BEC830D32}"/>
                  </a:ext>
                </a:extLst>
              </p:cNvPr>
              <p:cNvSpPr txBox="1"/>
              <p:nvPr/>
            </p:nvSpPr>
            <p:spPr>
              <a:xfrm>
                <a:off x="686583" y="1487555"/>
                <a:ext cx="4196842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→(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AU" sz="20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𝒄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D553480-BA58-D5F0-B19D-448BEC830D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583" y="1487555"/>
                <a:ext cx="4196842" cy="307777"/>
              </a:xfrm>
              <a:prstGeom prst="rect">
                <a:avLst/>
              </a:prstGeom>
              <a:blipFill>
                <a:blip r:embed="rId3"/>
                <a:stretch>
                  <a:fillRect t="-1961" b="-33333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AD6FC533-6D43-D36F-D93C-263942B1BDC8}"/>
              </a:ext>
            </a:extLst>
          </p:cNvPr>
          <p:cNvSpPr txBox="1"/>
          <p:nvPr/>
        </p:nvSpPr>
        <p:spPr>
          <a:xfrm>
            <a:off x="176252" y="2390654"/>
            <a:ext cx="6582356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AU" sz="2000" dirty="0"/>
              <a:t>Performing a dilation parallel to the y-axis by a scale factor of 2 to a unit square we have: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9F208DD8-7804-967E-05F5-F92DAA9D64A1}"/>
                  </a:ext>
                </a:extLst>
              </p:cNvPr>
              <p:cNvSpPr txBox="1"/>
              <p:nvPr/>
            </p:nvSpPr>
            <p:spPr>
              <a:xfrm>
                <a:off x="176252" y="1936344"/>
                <a:ext cx="6582356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dirty="0"/>
                  <a:t>We multiply the </a:t>
                </a:r>
                <a14:m>
                  <m:oMath xmlns:m="http://schemas.openxmlformats.org/officeDocument/2006/math">
                    <m:r>
                      <a:rPr lang="en-AU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𝑦</m:t>
                    </m:r>
                    <m:r>
                      <a:rPr lang="en-AU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</m:oMath>
                </a14:m>
                <a:r>
                  <a:rPr lang="en-AU" sz="2000" dirty="0"/>
                  <a:t>coordinate by the scale factor  </a:t>
                </a: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9F208DD8-7804-967E-05F5-F92DAA9D64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252" y="1936344"/>
                <a:ext cx="6582356" cy="307777"/>
              </a:xfrm>
              <a:prstGeom prst="rect">
                <a:avLst/>
              </a:prstGeom>
              <a:blipFill>
                <a:blip r:embed="rId4"/>
                <a:stretch>
                  <a:fillRect l="-2407" t="-26000" b="-5000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13">
            <a:extLst>
              <a:ext uri="{FF2B5EF4-FFF2-40B4-BE49-F238E27FC236}">
                <a16:creationId xmlns:a16="http://schemas.microsoft.com/office/drawing/2014/main" id="{14166795-46C5-D046-27BE-A39DE4556C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58608" y="2787946"/>
            <a:ext cx="4692423" cy="3339064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FF4AFCF-1CEE-8384-1767-F6437932C44E}"/>
              </a:ext>
            </a:extLst>
          </p:cNvPr>
          <p:cNvSpPr/>
          <p:nvPr/>
        </p:nvSpPr>
        <p:spPr>
          <a:xfrm>
            <a:off x="7308574" y="4664765"/>
            <a:ext cx="828261" cy="828261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EAA9C89-E01C-0299-B00E-2C0139816650}"/>
              </a:ext>
            </a:extLst>
          </p:cNvPr>
          <p:cNvSpPr/>
          <p:nvPr/>
        </p:nvSpPr>
        <p:spPr>
          <a:xfrm>
            <a:off x="7308574" y="3904433"/>
            <a:ext cx="828262" cy="1588922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4A0934EE-4107-DF92-2F94-C853502A1B0D}"/>
              </a:ext>
            </a:extLst>
          </p:cNvPr>
          <p:cNvSpPr/>
          <p:nvPr/>
        </p:nvSpPr>
        <p:spPr>
          <a:xfrm>
            <a:off x="7252252" y="5436704"/>
            <a:ext cx="112643" cy="11264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68146BF-2E74-215E-BD39-E21F6B1C311A}"/>
              </a:ext>
            </a:extLst>
          </p:cNvPr>
          <p:cNvGrpSpPr/>
          <p:nvPr/>
        </p:nvGrpSpPr>
        <p:grpSpPr>
          <a:xfrm>
            <a:off x="7262192" y="4608443"/>
            <a:ext cx="921025" cy="112643"/>
            <a:chOff x="7262192" y="4608443"/>
            <a:chExt cx="921025" cy="112643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38DD7997-6793-1DB0-8B5C-181193FBCF1E}"/>
                </a:ext>
              </a:extLst>
            </p:cNvPr>
            <p:cNvSpPr/>
            <p:nvPr/>
          </p:nvSpPr>
          <p:spPr>
            <a:xfrm>
              <a:off x="7262192" y="4608443"/>
              <a:ext cx="112643" cy="112643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EF825FA-2C03-9B3F-8B67-5FEF63E3BD8D}"/>
                </a:ext>
              </a:extLst>
            </p:cNvPr>
            <p:cNvSpPr/>
            <p:nvPr/>
          </p:nvSpPr>
          <p:spPr>
            <a:xfrm>
              <a:off x="8070574" y="4608443"/>
              <a:ext cx="112643" cy="112643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sp>
        <p:nvSpPr>
          <p:cNvPr id="21" name="Oval 20">
            <a:extLst>
              <a:ext uri="{FF2B5EF4-FFF2-40B4-BE49-F238E27FC236}">
                <a16:creationId xmlns:a16="http://schemas.microsoft.com/office/drawing/2014/main" id="{F2016CEE-F2E5-3BB9-E041-9CC702AAB5BD}"/>
              </a:ext>
            </a:extLst>
          </p:cNvPr>
          <p:cNvSpPr/>
          <p:nvPr/>
        </p:nvSpPr>
        <p:spPr>
          <a:xfrm>
            <a:off x="8060634" y="5436704"/>
            <a:ext cx="112643" cy="11264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D4AE2179-4D1A-C2A4-6786-66521610AFEA}"/>
                  </a:ext>
                </a:extLst>
              </p:cNvPr>
              <p:cNvSpPr txBox="1"/>
              <p:nvPr/>
            </p:nvSpPr>
            <p:spPr>
              <a:xfrm>
                <a:off x="8126895" y="4473986"/>
                <a:ext cx="7344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b="0" i="1" smtClean="0">
                          <a:latin typeface="Cambria Math" panose="02040503050406030204" pitchFamily="18" charset="0"/>
                        </a:rPr>
                        <m:t>(1,1)</m:t>
                      </m:r>
                    </m:oMath>
                  </m:oMathPara>
                </a14:m>
                <a:endParaRPr lang="en-AU" dirty="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D4AE2179-4D1A-C2A4-6786-66521610AF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26895" y="4473986"/>
                <a:ext cx="734496" cy="369332"/>
              </a:xfrm>
              <a:prstGeom prst="rect">
                <a:avLst/>
              </a:prstGeom>
              <a:blipFill>
                <a:blip r:embed="rId6"/>
                <a:stretch>
                  <a:fillRect b="-11475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A00FE5EC-B01D-3313-8176-CF35C6D84F31}"/>
                  </a:ext>
                </a:extLst>
              </p:cNvPr>
              <p:cNvSpPr txBox="1"/>
              <p:nvPr/>
            </p:nvSpPr>
            <p:spPr>
              <a:xfrm>
                <a:off x="6619961" y="4502540"/>
                <a:ext cx="7344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b="0" i="1" smtClean="0">
                          <a:latin typeface="Cambria Math" panose="02040503050406030204" pitchFamily="18" charset="0"/>
                        </a:rPr>
                        <m:t>(0,1)</m:t>
                      </m:r>
                    </m:oMath>
                  </m:oMathPara>
                </a14:m>
                <a:endParaRPr lang="en-AU" dirty="0"/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A00FE5EC-B01D-3313-8176-CF35C6D84F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19961" y="4502540"/>
                <a:ext cx="734496" cy="369332"/>
              </a:xfrm>
              <a:prstGeom prst="rect">
                <a:avLst/>
              </a:prstGeom>
              <a:blipFill>
                <a:blip r:embed="rId7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E71A2AF5-1B5C-9DE5-B984-C6877DE7253D}"/>
                  </a:ext>
                </a:extLst>
              </p:cNvPr>
              <p:cNvSpPr txBox="1"/>
              <p:nvPr/>
            </p:nvSpPr>
            <p:spPr>
              <a:xfrm>
                <a:off x="7858539" y="3548060"/>
                <a:ext cx="7344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b="0" i="1" smtClean="0">
                          <a:latin typeface="Cambria Math" panose="02040503050406030204" pitchFamily="18" charset="0"/>
                        </a:rPr>
                        <m:t>(1,2)</m:t>
                      </m:r>
                    </m:oMath>
                  </m:oMathPara>
                </a14:m>
                <a:endParaRPr lang="en-AU" dirty="0"/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E71A2AF5-1B5C-9DE5-B984-C6877DE725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58539" y="3548060"/>
                <a:ext cx="734496" cy="369332"/>
              </a:xfrm>
              <a:prstGeom prst="rect">
                <a:avLst/>
              </a:prstGeom>
              <a:blipFill>
                <a:blip r:embed="rId8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C1569F58-6E8D-2FDB-DE5F-3BFCA17455BF}"/>
                  </a:ext>
                </a:extLst>
              </p:cNvPr>
              <p:cNvSpPr txBox="1"/>
              <p:nvPr/>
            </p:nvSpPr>
            <p:spPr>
              <a:xfrm>
                <a:off x="6656037" y="3692579"/>
                <a:ext cx="7344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b="0" i="1" smtClean="0">
                          <a:latin typeface="Cambria Math" panose="02040503050406030204" pitchFamily="18" charset="0"/>
                        </a:rPr>
                        <m:t>(0,2)</m:t>
                      </m:r>
                    </m:oMath>
                  </m:oMathPara>
                </a14:m>
                <a:endParaRPr lang="en-AU" dirty="0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C1569F58-6E8D-2FDB-DE5F-3BFCA17455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56037" y="3692579"/>
                <a:ext cx="734496" cy="369332"/>
              </a:xfrm>
              <a:prstGeom prst="rect">
                <a:avLst/>
              </a:prstGeom>
              <a:blipFill>
                <a:blip r:embed="rId9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AE3882A6-A3CD-8AA2-659B-8D1567086B74}"/>
                  </a:ext>
                </a:extLst>
              </p:cNvPr>
              <p:cNvSpPr txBox="1"/>
              <p:nvPr/>
            </p:nvSpPr>
            <p:spPr>
              <a:xfrm>
                <a:off x="567324" y="4720122"/>
                <a:ext cx="4196842" cy="56579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sz="20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AU" sz="2000" dirty="0">
                          <a:solidFill>
                            <a:prstClr val="black"/>
                          </a:solidFill>
                          <a:latin typeface="Tw Cen MT" panose="020B0602020104020603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AE3882A6-A3CD-8AA2-659B-8D1567086B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324" y="4720122"/>
                <a:ext cx="4196842" cy="565796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TextBox 28">
            <a:extLst>
              <a:ext uri="{FF2B5EF4-FFF2-40B4-BE49-F238E27FC236}">
                <a16:creationId xmlns:a16="http://schemas.microsoft.com/office/drawing/2014/main" id="{E8253FDC-82F8-51A9-7FCB-E3BD3D9F82B9}"/>
              </a:ext>
            </a:extLst>
          </p:cNvPr>
          <p:cNvSpPr txBox="1"/>
          <p:nvPr/>
        </p:nvSpPr>
        <p:spPr>
          <a:xfrm>
            <a:off x="129869" y="3136075"/>
            <a:ext cx="419684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AU" sz="2000" dirty="0"/>
              <a:t>This transformation can also be represented using matrix multiplication: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9E4CC556-7AF8-55A8-A498-E2522806C4AE}"/>
                  </a:ext>
                </a:extLst>
              </p:cNvPr>
              <p:cNvSpPr txBox="1"/>
              <p:nvPr/>
            </p:nvSpPr>
            <p:spPr>
              <a:xfrm>
                <a:off x="567324" y="3952977"/>
                <a:ext cx="4196842" cy="56579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sz="20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AU" sz="2000" dirty="0">
                          <a:solidFill>
                            <a:prstClr val="black"/>
                          </a:solidFill>
                          <a:latin typeface="Tw Cen MT" panose="020B0602020104020603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9E4CC556-7AF8-55A8-A498-E2522806C4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324" y="3952977"/>
                <a:ext cx="4196842" cy="565796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9992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2.59259E-6 L -0.00169 -0.11157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-5579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2" grpId="0"/>
      <p:bldP spid="15" grpId="0" animBg="1"/>
      <p:bldP spid="23" grpId="0" animBg="1"/>
      <p:bldP spid="17" grpId="0" animBg="1"/>
      <p:bldP spid="21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ADA7AF8-1FC9-4807-B4FF-6DF092ABA010}"/>
              </a:ext>
            </a:extLst>
          </p:cNvPr>
          <p:cNvSpPr txBox="1"/>
          <p:nvPr/>
        </p:nvSpPr>
        <p:spPr>
          <a:xfrm>
            <a:off x="0" y="-14262"/>
            <a:ext cx="4023093" cy="584775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Concept Development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B59DFFB-C0E6-1141-433E-F6BA7977E63B}"/>
                  </a:ext>
                </a:extLst>
              </p:cNvPr>
              <p:cNvSpPr txBox="1"/>
              <p:nvPr/>
            </p:nvSpPr>
            <p:spPr>
              <a:xfrm>
                <a:off x="129869" y="730990"/>
                <a:ext cx="10167070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kumimoji="0" lang="en-AU" sz="20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Consider a</a:t>
                </a:r>
                <a:r>
                  <a:rPr kumimoji="0" lang="en-AU" sz="2000" b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point, </a:t>
                </a:r>
                <a14:m>
                  <m:oMath xmlns:m="http://schemas.openxmlformats.org/officeDocument/2006/math"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</m:t>
                    </m:r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</m:t>
                    </m:r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𝑦</m:t>
                    </m:r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in the cartesian plane,</a:t>
                </a:r>
              </a:p>
              <a:p>
                <a:pPr lvl="0">
                  <a:defRPr/>
                </a:pPr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Performing a </a:t>
                </a:r>
                <a:r>
                  <a:rPr lang="en-AU" sz="20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dilation parallel to the </a:t>
                </a:r>
                <a14:m>
                  <m:oMath xmlns:m="http://schemas.openxmlformats.org/officeDocument/2006/math">
                    <m:r>
                      <a:rPr lang="en-AU" sz="2000" b="1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𝐱</m:t>
                    </m:r>
                    <m:r>
                      <a:rPr lang="en-AU" sz="2000" b="1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−, &amp; </m:t>
                    </m:r>
                    <m:r>
                      <a:rPr lang="en-AU" sz="2000" b="1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𝒚</m:t>
                    </m:r>
                    <m:r>
                      <a:rPr lang="en-AU" sz="2000" b="1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r>
                      <a:rPr lang="en-AU" sz="2000" b="1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𝒂𝒙𝒊𝒔</m:t>
                    </m:r>
                  </m:oMath>
                </a14:m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by a scale factor of </a:t>
                </a:r>
                <a:r>
                  <a:rPr lang="en-AU" sz="20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 </a:t>
                </a:r>
                <a:r>
                  <a:rPr lang="en-AU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and</a:t>
                </a:r>
                <a:r>
                  <a:rPr lang="en-AU" sz="20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d</a:t>
                </a:r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we have: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B59DFFB-C0E6-1141-433E-F6BA7977E6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869" y="730990"/>
                <a:ext cx="10167070" cy="615553"/>
              </a:xfrm>
              <a:prstGeom prst="rect">
                <a:avLst/>
              </a:prstGeom>
              <a:blipFill>
                <a:blip r:embed="rId2"/>
                <a:stretch>
                  <a:fillRect l="-1499" t="-11881" r="-1259" b="-2475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D553480-BA58-D5F0-B19D-448BEC830D32}"/>
                  </a:ext>
                </a:extLst>
              </p:cNvPr>
              <p:cNvSpPr txBox="1"/>
              <p:nvPr/>
            </p:nvSpPr>
            <p:spPr>
              <a:xfrm>
                <a:off x="686583" y="1487555"/>
                <a:ext cx="4196842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→(</m:t>
                      </m:r>
                      <m:r>
                        <a:rPr lang="en-AU" sz="20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𝒄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AU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𝒅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D553480-BA58-D5F0-B19D-448BEC830D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583" y="1487555"/>
                <a:ext cx="4196842" cy="307777"/>
              </a:xfrm>
              <a:prstGeom prst="rect">
                <a:avLst/>
              </a:prstGeom>
              <a:blipFill>
                <a:blip r:embed="rId3"/>
                <a:stretch>
                  <a:fillRect t="-1961" b="-33333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9F208DD8-7804-967E-05F5-F92DAA9D64A1}"/>
                  </a:ext>
                </a:extLst>
              </p:cNvPr>
              <p:cNvSpPr txBox="1"/>
              <p:nvPr/>
            </p:nvSpPr>
            <p:spPr>
              <a:xfrm>
                <a:off x="176252" y="1936344"/>
                <a:ext cx="6582356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dirty="0"/>
                  <a:t>We multiply the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AU" sz="20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x</m:t>
                    </m:r>
                    <m:r>
                      <a:rPr lang="en-AU" sz="20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r>
                      <m:rPr>
                        <m:sty m:val="p"/>
                      </m:rPr>
                      <a:rPr lang="en-AU" sz="20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and</m:t>
                    </m:r>
                    <m:r>
                      <a:rPr lang="en-AU" sz="20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  <m:r>
                      <a:rPr lang="en-AU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𝑦</m:t>
                    </m:r>
                    <m:r>
                      <a:rPr lang="en-AU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</m:oMath>
                </a14:m>
                <a:r>
                  <a:rPr lang="en-AU" sz="2000" dirty="0"/>
                  <a:t>coordinate by the scale factor  </a:t>
                </a: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9F208DD8-7804-967E-05F5-F92DAA9D64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252" y="1936344"/>
                <a:ext cx="6582356" cy="307777"/>
              </a:xfrm>
              <a:prstGeom prst="rect">
                <a:avLst/>
              </a:prstGeom>
              <a:blipFill>
                <a:blip r:embed="rId4"/>
                <a:stretch>
                  <a:fillRect l="-2407" t="-26000" b="-5000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>
            <a:extLst>
              <a:ext uri="{FF2B5EF4-FFF2-40B4-BE49-F238E27FC236}">
                <a16:creationId xmlns:a16="http://schemas.microsoft.com/office/drawing/2014/main" id="{196D445B-DD68-877A-8795-0F49B16AF2E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138" t="38758" r="20720"/>
          <a:stretch/>
        </p:blipFill>
        <p:spPr>
          <a:xfrm>
            <a:off x="1742660" y="2690191"/>
            <a:ext cx="6102626" cy="2945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587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2" grpId="0"/>
    </p:bldLst>
  </p:timing>
</p:sld>
</file>

<file path=ppt/theme/theme1.xml><?xml version="1.0" encoding="utf-8"?>
<a:theme xmlns:a="http://schemas.openxmlformats.org/drawingml/2006/main" name="Harrisda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18D09F3E-4688-4AEC-BB50-774283436312}" vid="{7665B62D-697D-483D-AB8C-FB5EBA543CE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Harrisdale SHS Master Slides</Template>
  <TotalTime>17525</TotalTime>
  <Words>947</Words>
  <Application>Microsoft Office PowerPoint</Application>
  <PresentationFormat>Widescreen</PresentationFormat>
  <Paragraphs>116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Cambria Math</vt:lpstr>
      <vt:lpstr>Tw Cen MT</vt:lpstr>
      <vt:lpstr>Harrisdale</vt:lpstr>
      <vt:lpstr>Matrices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teacher</dc:creator>
  <cp:lastModifiedBy>TAN Mei Yi [Harrisdale Senior High School]</cp:lastModifiedBy>
  <cp:revision>704</cp:revision>
  <dcterms:created xsi:type="dcterms:W3CDTF">2018-12-02T08:34:01Z</dcterms:created>
  <dcterms:modified xsi:type="dcterms:W3CDTF">2022-08-19T02:53:24Z</dcterms:modified>
</cp:coreProperties>
</file>